
<file path=[Content_Types].xml><?xml version="1.0" encoding="utf-8"?>
<Types xmlns="http://schemas.openxmlformats.org/package/2006/content-types">
  <Default Extension="fntdata" ContentType="application/x-fontdata"/>
  <Default Extension="jpg" ContentType="image/jp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media/image6.jpg" ContentType="image/jpeg"/>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media/image11.jpg" ContentType="image/jpeg"/>
  <Override PartName="/ppt/media/image12.jpg" ContentType="image/jpeg"/>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media/image14.jpg" ContentType="image/jpeg"/>
  <Override PartName="/ppt/media/image15.jpg" ContentType="image/jpeg"/>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4"/>
    <p:sldMasterId id="2147483700" r:id="rId5"/>
  </p:sldMasterIdLst>
  <p:notesMasterIdLst>
    <p:notesMasterId r:id="rId38"/>
  </p:notesMasterIdLst>
  <p:sldIdLst>
    <p:sldId id="256" r:id="rId6"/>
    <p:sldId id="281" r:id="rId7"/>
    <p:sldId id="308" r:id="rId8"/>
    <p:sldId id="304" r:id="rId9"/>
    <p:sldId id="316" r:id="rId10"/>
    <p:sldId id="310" r:id="rId11"/>
    <p:sldId id="315" r:id="rId12"/>
    <p:sldId id="305" r:id="rId13"/>
    <p:sldId id="311" r:id="rId14"/>
    <p:sldId id="312" r:id="rId15"/>
    <p:sldId id="313" r:id="rId16"/>
    <p:sldId id="314" r:id="rId17"/>
    <p:sldId id="321" r:id="rId18"/>
    <p:sldId id="322" r:id="rId19"/>
    <p:sldId id="323" r:id="rId20"/>
    <p:sldId id="320" r:id="rId21"/>
    <p:sldId id="318" r:id="rId22"/>
    <p:sldId id="329" r:id="rId23"/>
    <p:sldId id="319" r:id="rId24"/>
    <p:sldId id="330" r:id="rId25"/>
    <p:sldId id="324" r:id="rId26"/>
    <p:sldId id="326" r:id="rId27"/>
    <p:sldId id="325" r:id="rId28"/>
    <p:sldId id="317" r:id="rId29"/>
    <p:sldId id="327" r:id="rId30"/>
    <p:sldId id="328" r:id="rId31"/>
    <p:sldId id="331" r:id="rId32"/>
    <p:sldId id="332" r:id="rId33"/>
    <p:sldId id="309" r:id="rId34"/>
    <p:sldId id="306" r:id="rId35"/>
    <p:sldId id="307" r:id="rId36"/>
    <p:sldId id="277" r:id="rId37"/>
  </p:sldIdLst>
  <p:sldSz cx="20104100" cy="11309350"/>
  <p:notesSz cx="20104100" cy="11309350"/>
  <p:embeddedFontLst>
    <p:embeddedFont>
      <p:font typeface="Aptos Black" panose="020B0004020202020204" pitchFamily="34" charset="0"/>
      <p:bold r:id="rId39"/>
      <p:boldItalic r:id="rId40"/>
    </p:embeddedFont>
    <p:embeddedFont>
      <p:font typeface="Montserrat" panose="00000500000000000000" pitchFamily="2" charset="0"/>
      <p:regular r:id="rId41"/>
      <p:bold r:id="rId42"/>
      <p:italic r:id="rId43"/>
      <p:boldItalic r:id="rId44"/>
    </p:embeddedFont>
    <p:embeddedFont>
      <p:font typeface="Montserrat Light" panose="00000400000000000000" pitchFamily="2" charset="0"/>
      <p:regular r:id="rId45"/>
      <p:italic r:id="rId46"/>
    </p:embeddedFont>
  </p:embeddedFontLst>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90" userDrawn="1">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BDAFB78-1F30-4CE8-8E43-94C6F7210E4C}" v="2" dt="2024-03-05T02:38:31.432"/>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85603" autoAdjust="0"/>
  </p:normalViewPr>
  <p:slideViewPr>
    <p:cSldViewPr>
      <p:cViewPr varScale="1">
        <p:scale>
          <a:sx n="58" d="100"/>
          <a:sy n="58" d="100"/>
        </p:scale>
        <p:origin x="1206" y="84"/>
      </p:cViewPr>
      <p:guideLst>
        <p:guide orient="horz" pos="289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font" Target="fonts/font1.fntdata"/><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font" Target="fonts/font4.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font" Target="fonts/font2.fntdata"/><Relationship Id="rId45" Type="http://schemas.openxmlformats.org/officeDocument/2006/relationships/font" Target="fonts/font7.fntdata"/><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font" Target="fonts/font6.fntdata"/><Relationship Id="rId52"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font" Target="fonts/font5.fntdata"/><Relationship Id="rId48" Type="http://schemas.openxmlformats.org/officeDocument/2006/relationships/viewProps" Target="viewProps.xml"/><Relationship Id="rId8" Type="http://schemas.openxmlformats.org/officeDocument/2006/relationships/slide" Target="slides/slide3.xml"/><Relationship Id="rId51" Type="http://schemas.microsoft.com/office/2016/11/relationships/changesInfo" Target="changesInfos/changesInfo1.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notesMaster" Target="notesMasters/notesMaster1.xml"/><Relationship Id="rId46" Type="http://schemas.openxmlformats.org/officeDocument/2006/relationships/font" Target="fonts/font8.fntdata"/><Relationship Id="rId20" Type="http://schemas.openxmlformats.org/officeDocument/2006/relationships/slide" Target="slides/slide15.xml"/><Relationship Id="rId41" Type="http://schemas.openxmlformats.org/officeDocument/2006/relationships/font" Target="fonts/font3.fntdata"/><Relationship Id="rId1" Type="http://schemas.openxmlformats.org/officeDocument/2006/relationships/customXml" Target="../customXml/item1.xml"/><Relationship Id="rId6" Type="http://schemas.openxmlformats.org/officeDocument/2006/relationships/slide" Target="slides/slid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se Mateus Ramiris" userId="d6dcff02-bda0-410e-b483-e9aa2ff64135" providerId="ADAL" clId="{5BDAFB78-1F30-4CE8-8E43-94C6F7210E4C}"/>
    <pc:docChg chg="undo custSel addSld modSld sldOrd">
      <pc:chgData name="Jose Mateus Ramiris" userId="d6dcff02-bda0-410e-b483-e9aa2ff64135" providerId="ADAL" clId="{5BDAFB78-1F30-4CE8-8E43-94C6F7210E4C}" dt="2024-03-06T18:38:02.862" v="123" actId="20577"/>
      <pc:docMkLst>
        <pc:docMk/>
      </pc:docMkLst>
      <pc:sldChg chg="modSp mod">
        <pc:chgData name="Jose Mateus Ramiris" userId="d6dcff02-bda0-410e-b483-e9aa2ff64135" providerId="ADAL" clId="{5BDAFB78-1F30-4CE8-8E43-94C6F7210E4C}" dt="2024-03-05T02:33:52.838" v="38" actId="20577"/>
        <pc:sldMkLst>
          <pc:docMk/>
          <pc:sldMk cId="2479405693" sldId="281"/>
        </pc:sldMkLst>
        <pc:spChg chg="mod">
          <ac:chgData name="Jose Mateus Ramiris" userId="d6dcff02-bda0-410e-b483-e9aa2ff64135" providerId="ADAL" clId="{5BDAFB78-1F30-4CE8-8E43-94C6F7210E4C}" dt="2024-03-05T02:33:52.838" v="38" actId="20577"/>
          <ac:spMkLst>
            <pc:docMk/>
            <pc:sldMk cId="2479405693" sldId="281"/>
            <ac:spMk id="6" creationId="{26F27D85-77C7-8394-67F7-A671B5F6EB79}"/>
          </ac:spMkLst>
        </pc:spChg>
      </pc:sldChg>
      <pc:sldChg chg="addSp delSp modSp mod">
        <pc:chgData name="Jose Mateus Ramiris" userId="d6dcff02-bda0-410e-b483-e9aa2ff64135" providerId="ADAL" clId="{5BDAFB78-1F30-4CE8-8E43-94C6F7210E4C}" dt="2024-03-05T02:38:11.270" v="104" actId="14100"/>
        <pc:sldMkLst>
          <pc:docMk/>
          <pc:sldMk cId="176291740" sldId="304"/>
        </pc:sldMkLst>
        <pc:spChg chg="add del mod">
          <ac:chgData name="Jose Mateus Ramiris" userId="d6dcff02-bda0-410e-b483-e9aa2ff64135" providerId="ADAL" clId="{5BDAFB78-1F30-4CE8-8E43-94C6F7210E4C}" dt="2024-03-05T02:34:04.891" v="40" actId="478"/>
          <ac:spMkLst>
            <pc:docMk/>
            <pc:sldMk cId="176291740" sldId="304"/>
            <ac:spMk id="72" creationId="{B70FE197-E399-FD61-1DE6-71D26C0B9EA0}"/>
          </ac:spMkLst>
        </pc:spChg>
        <pc:spChg chg="add del mod">
          <ac:chgData name="Jose Mateus Ramiris" userId="d6dcff02-bda0-410e-b483-e9aa2ff64135" providerId="ADAL" clId="{5BDAFB78-1F30-4CE8-8E43-94C6F7210E4C}" dt="2024-03-05T02:38:11.270" v="104" actId="14100"/>
          <ac:spMkLst>
            <pc:docMk/>
            <pc:sldMk cId="176291740" sldId="304"/>
            <ac:spMk id="79" creationId="{9BBB4E16-1C0C-A0A6-104E-C1A48AFD3279}"/>
          </ac:spMkLst>
        </pc:spChg>
      </pc:sldChg>
      <pc:sldChg chg="modSp mod">
        <pc:chgData name="Jose Mateus Ramiris" userId="d6dcff02-bda0-410e-b483-e9aa2ff64135" providerId="ADAL" clId="{5BDAFB78-1F30-4CE8-8E43-94C6F7210E4C}" dt="2024-03-05T01:26:55.425" v="20" actId="20577"/>
        <pc:sldMkLst>
          <pc:docMk/>
          <pc:sldMk cId="3418621985" sldId="305"/>
        </pc:sldMkLst>
        <pc:spChg chg="mod">
          <ac:chgData name="Jose Mateus Ramiris" userId="d6dcff02-bda0-410e-b483-e9aa2ff64135" providerId="ADAL" clId="{5BDAFB78-1F30-4CE8-8E43-94C6F7210E4C}" dt="2024-03-05T01:26:55.425" v="20" actId="20577"/>
          <ac:spMkLst>
            <pc:docMk/>
            <pc:sldMk cId="3418621985" sldId="305"/>
            <ac:spMk id="6" creationId="{1553AB53-1023-CC00-4B7B-676754845DF9}"/>
          </ac:spMkLst>
        </pc:spChg>
      </pc:sldChg>
      <pc:sldChg chg="delSp modSp mod">
        <pc:chgData name="Jose Mateus Ramiris" userId="d6dcff02-bda0-410e-b483-e9aa2ff64135" providerId="ADAL" clId="{5BDAFB78-1F30-4CE8-8E43-94C6F7210E4C}" dt="2024-03-05T02:46:55.133" v="115" actId="14100"/>
        <pc:sldMkLst>
          <pc:docMk/>
          <pc:sldMk cId="634810118" sldId="308"/>
        </pc:sldMkLst>
        <pc:spChg chg="mod">
          <ac:chgData name="Jose Mateus Ramiris" userId="d6dcff02-bda0-410e-b483-e9aa2ff64135" providerId="ADAL" clId="{5BDAFB78-1F30-4CE8-8E43-94C6F7210E4C}" dt="2024-03-05T02:46:55.133" v="115" actId="14100"/>
          <ac:spMkLst>
            <pc:docMk/>
            <pc:sldMk cId="634810118" sldId="308"/>
            <ac:spMk id="75" creationId="{A8BE6936-4718-4F79-E1C5-533A5BE9C029}"/>
          </ac:spMkLst>
        </pc:spChg>
        <pc:spChg chg="mod">
          <ac:chgData name="Jose Mateus Ramiris" userId="d6dcff02-bda0-410e-b483-e9aa2ff64135" providerId="ADAL" clId="{5BDAFB78-1F30-4CE8-8E43-94C6F7210E4C}" dt="2024-03-05T02:38:22.102" v="105" actId="255"/>
          <ac:spMkLst>
            <pc:docMk/>
            <pc:sldMk cId="634810118" sldId="308"/>
            <ac:spMk id="79" creationId="{A3E608BF-F8B5-045D-8CF7-0639C8A4334A}"/>
          </ac:spMkLst>
        </pc:spChg>
        <pc:picChg chg="del">
          <ac:chgData name="Jose Mateus Ramiris" userId="d6dcff02-bda0-410e-b483-e9aa2ff64135" providerId="ADAL" clId="{5BDAFB78-1F30-4CE8-8E43-94C6F7210E4C}" dt="2024-03-05T02:33:10.382" v="22" actId="478"/>
          <ac:picMkLst>
            <pc:docMk/>
            <pc:sldMk cId="634810118" sldId="308"/>
            <ac:picMk id="71" creationId="{5F591839-E9DC-B574-EA49-647216715503}"/>
          </ac:picMkLst>
        </pc:picChg>
      </pc:sldChg>
      <pc:sldChg chg="add">
        <pc:chgData name="Jose Mateus Ramiris" userId="d6dcff02-bda0-410e-b483-e9aa2ff64135" providerId="ADAL" clId="{5BDAFB78-1F30-4CE8-8E43-94C6F7210E4C}" dt="2024-03-05T01:26:41.081" v="0" actId="2890"/>
        <pc:sldMkLst>
          <pc:docMk/>
          <pc:sldMk cId="529282857" sldId="309"/>
        </pc:sldMkLst>
      </pc:sldChg>
      <pc:sldChg chg="addSp delSp modSp add mod">
        <pc:chgData name="Jose Mateus Ramiris" userId="d6dcff02-bda0-410e-b483-e9aa2ff64135" providerId="ADAL" clId="{5BDAFB78-1F30-4CE8-8E43-94C6F7210E4C}" dt="2024-03-05T02:38:43.409" v="110" actId="1076"/>
        <pc:sldMkLst>
          <pc:docMk/>
          <pc:sldMk cId="409452137" sldId="310"/>
        </pc:sldMkLst>
        <pc:spChg chg="add del mod">
          <ac:chgData name="Jose Mateus Ramiris" userId="d6dcff02-bda0-410e-b483-e9aa2ff64135" providerId="ADAL" clId="{5BDAFB78-1F30-4CE8-8E43-94C6F7210E4C}" dt="2024-03-05T02:38:34.713" v="108" actId="478"/>
          <ac:spMkLst>
            <pc:docMk/>
            <pc:sldMk cId="409452137" sldId="310"/>
            <ac:spMk id="72" creationId="{4AB3C4D8-0358-88A2-2152-162FF84448A0}"/>
          </ac:spMkLst>
        </pc:spChg>
        <pc:spChg chg="add mod">
          <ac:chgData name="Jose Mateus Ramiris" userId="d6dcff02-bda0-410e-b483-e9aa2ff64135" providerId="ADAL" clId="{5BDAFB78-1F30-4CE8-8E43-94C6F7210E4C}" dt="2024-03-05T02:38:31.432" v="107"/>
          <ac:spMkLst>
            <pc:docMk/>
            <pc:sldMk cId="409452137" sldId="310"/>
            <ac:spMk id="73" creationId="{71DF2C41-78C3-2F76-7342-83175EE59AD7}"/>
          </ac:spMkLst>
        </pc:spChg>
        <pc:spChg chg="mod">
          <ac:chgData name="Jose Mateus Ramiris" userId="d6dcff02-bda0-410e-b483-e9aa2ff64135" providerId="ADAL" clId="{5BDAFB78-1F30-4CE8-8E43-94C6F7210E4C}" dt="2024-03-05T02:38:43.409" v="110" actId="1076"/>
          <ac:spMkLst>
            <pc:docMk/>
            <pc:sldMk cId="409452137" sldId="310"/>
            <ac:spMk id="75" creationId="{CC612D37-01A6-DBC7-09D6-BAA0CD002144}"/>
          </ac:spMkLst>
        </pc:spChg>
        <pc:spChg chg="del">
          <ac:chgData name="Jose Mateus Ramiris" userId="d6dcff02-bda0-410e-b483-e9aa2ff64135" providerId="ADAL" clId="{5BDAFB78-1F30-4CE8-8E43-94C6F7210E4C}" dt="2024-03-05T02:38:29.603" v="106" actId="478"/>
          <ac:spMkLst>
            <pc:docMk/>
            <pc:sldMk cId="409452137" sldId="310"/>
            <ac:spMk id="79" creationId="{40FA9511-8360-00EA-E246-1146AD7C73AC}"/>
          </ac:spMkLst>
        </pc:spChg>
      </pc:sldChg>
      <pc:sldChg chg="modSp add mod ord">
        <pc:chgData name="Jose Mateus Ramiris" userId="d6dcff02-bda0-410e-b483-e9aa2ff64135" providerId="ADAL" clId="{5BDAFB78-1F30-4CE8-8E43-94C6F7210E4C}" dt="2024-03-06T18:38:02.862" v="123" actId="20577"/>
        <pc:sldMkLst>
          <pc:docMk/>
          <pc:sldMk cId="1942901379" sldId="313"/>
        </pc:sldMkLst>
        <pc:spChg chg="mod">
          <ac:chgData name="Jose Mateus Ramiris" userId="d6dcff02-bda0-410e-b483-e9aa2ff64135" providerId="ADAL" clId="{5BDAFB78-1F30-4CE8-8E43-94C6F7210E4C}" dt="2024-03-06T18:38:02.862" v="123" actId="20577"/>
          <ac:spMkLst>
            <pc:docMk/>
            <pc:sldMk cId="1942901379" sldId="313"/>
            <ac:spMk id="75" creationId="{D083D80E-2F4C-629E-6D69-D4CEFE462E5C}"/>
          </ac:spMkLst>
        </pc:spChg>
      </pc:sldChg>
    </pc:docChg>
  </pc:docChgLst>
  <pc:docChgLst>
    <pc:chgData name="Jose Mateus Ramiris" userId="d6dcff02-bda0-410e-b483-e9aa2ff64135" providerId="ADAL" clId="{537AFF55-41A3-4415-88E4-680630EBC133}"/>
    <pc:docChg chg="custSel modSld">
      <pc:chgData name="Jose Mateus Ramiris" userId="d6dcff02-bda0-410e-b483-e9aa2ff64135" providerId="ADAL" clId="{537AFF55-41A3-4415-88E4-680630EBC133}" dt="2023-06-01T03:19:04.997" v="3" actId="33524"/>
      <pc:docMkLst>
        <pc:docMk/>
      </pc:docMkLst>
      <pc:sldChg chg="modSp mod">
        <pc:chgData name="Jose Mateus Ramiris" userId="d6dcff02-bda0-410e-b483-e9aa2ff64135" providerId="ADAL" clId="{537AFF55-41A3-4415-88E4-680630EBC133}" dt="2023-06-01T03:19:04.997" v="3" actId="33524"/>
        <pc:sldMkLst>
          <pc:docMk/>
          <pc:sldMk cId="232431815" sldId="343"/>
        </pc:sldMkLst>
        <pc:spChg chg="mod">
          <ac:chgData name="Jose Mateus Ramiris" userId="d6dcff02-bda0-410e-b483-e9aa2ff64135" providerId="ADAL" clId="{537AFF55-41A3-4415-88E4-680630EBC133}" dt="2023-06-01T03:19:04.997" v="3" actId="33524"/>
          <ac:spMkLst>
            <pc:docMk/>
            <pc:sldMk cId="232431815" sldId="343"/>
            <ac:spMk id="2" creationId="{0C8B5F61-D83A-FDC5-70ED-6D0FCF7DB411}"/>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8712200" cy="566738"/>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11387138" y="0"/>
            <a:ext cx="8712200" cy="566738"/>
          </a:xfrm>
          <a:prstGeom prst="rect">
            <a:avLst/>
          </a:prstGeom>
        </p:spPr>
        <p:txBody>
          <a:bodyPr vert="horz" lIns="91440" tIns="45720" rIns="91440" bIns="45720" rtlCol="0"/>
          <a:lstStyle>
            <a:lvl1pPr algn="r">
              <a:defRPr sz="1200"/>
            </a:lvl1pPr>
          </a:lstStyle>
          <a:p>
            <a:fld id="{3A079645-94ED-4325-ACFA-61BF744D793E}" type="datetimeFigureOut">
              <a:rPr lang="pt-BR" smtClean="0"/>
              <a:t>13/03/2024</a:t>
            </a:fld>
            <a:endParaRPr lang="pt-BR"/>
          </a:p>
        </p:txBody>
      </p:sp>
      <p:sp>
        <p:nvSpPr>
          <p:cNvPr id="4" name="Espaço Reservado para Imagem de Slide 3"/>
          <p:cNvSpPr>
            <a:spLocks noGrp="1" noRot="1" noChangeAspect="1"/>
          </p:cNvSpPr>
          <p:nvPr>
            <p:ph type="sldImg" idx="2"/>
          </p:nvPr>
        </p:nvSpPr>
        <p:spPr>
          <a:xfrm>
            <a:off x="6659563" y="1414463"/>
            <a:ext cx="6784975" cy="381635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2009775" y="5441950"/>
            <a:ext cx="16084550" cy="4454525"/>
          </a:xfrm>
          <a:prstGeom prst="rect">
            <a:avLst/>
          </a:prstGeom>
        </p:spPr>
        <p:txBody>
          <a:bodyPr vert="horz" lIns="91440" tIns="45720" rIns="91440" bIns="45720" rtlCol="0"/>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0" y="10742613"/>
            <a:ext cx="8712200" cy="566737"/>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11387138" y="10742613"/>
            <a:ext cx="8712200" cy="566737"/>
          </a:xfrm>
          <a:prstGeom prst="rect">
            <a:avLst/>
          </a:prstGeom>
        </p:spPr>
        <p:txBody>
          <a:bodyPr vert="horz" lIns="91440" tIns="45720" rIns="91440" bIns="45720" rtlCol="0" anchor="b"/>
          <a:lstStyle>
            <a:lvl1pPr algn="r">
              <a:defRPr sz="1200"/>
            </a:lvl1pPr>
          </a:lstStyle>
          <a:p>
            <a:fld id="{58FAA859-DBF4-4CEE-9ACB-90435F4C0C4F}" type="slidenum">
              <a:rPr lang="pt-BR" smtClean="0"/>
              <a:t>‹nº›</a:t>
            </a:fld>
            <a:endParaRPr lang="pt-BR"/>
          </a:p>
        </p:txBody>
      </p:sp>
    </p:spTree>
    <p:extLst>
      <p:ext uri="{BB962C8B-B14F-4D97-AF65-F5344CB8AC3E}">
        <p14:creationId xmlns:p14="http://schemas.microsoft.com/office/powerpoint/2010/main" val="15788108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tools.ietf.org/html/rfc790"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B53006-021E-C7B3-43F0-A5E3F5D09F08}"/>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39703FA3-B813-111B-2E55-793CE55A349B}"/>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F766EAAB-61BD-94CA-462A-706A429F5205}"/>
              </a:ext>
            </a:extLst>
          </p:cNvPr>
          <p:cNvSpPr>
            <a:spLocks noGrp="1"/>
          </p:cNvSpPr>
          <p:nvPr>
            <p:ph type="body" idx="1"/>
          </p:nvPr>
        </p:nvSpPr>
        <p:spPr/>
        <p:txBody>
          <a:bodyPr/>
          <a:lstStyle/>
          <a:p>
            <a:endParaRPr lang="pt-BR" dirty="0"/>
          </a:p>
        </p:txBody>
      </p:sp>
      <p:sp>
        <p:nvSpPr>
          <p:cNvPr id="4" name="Espaço Reservado para Número de Slide 3">
            <a:extLst>
              <a:ext uri="{FF2B5EF4-FFF2-40B4-BE49-F238E27FC236}">
                <a16:creationId xmlns:a16="http://schemas.microsoft.com/office/drawing/2014/main" id="{0B48E754-7E30-AEB0-48A3-74310DE5083B}"/>
              </a:ext>
            </a:extLst>
          </p:cNvPr>
          <p:cNvSpPr>
            <a:spLocks noGrp="1"/>
          </p:cNvSpPr>
          <p:nvPr>
            <p:ph type="sldNum" sz="quarter" idx="5"/>
          </p:nvPr>
        </p:nvSpPr>
        <p:spPr/>
        <p:txBody>
          <a:bodyPr/>
          <a:lstStyle/>
          <a:p>
            <a:fld id="{58FAA859-DBF4-4CEE-9ACB-90435F4C0C4F}" type="slidenum">
              <a:rPr lang="pt-BR" smtClean="0"/>
              <a:t>3</a:t>
            </a:fld>
            <a:endParaRPr lang="pt-BR"/>
          </a:p>
        </p:txBody>
      </p:sp>
    </p:spTree>
    <p:extLst>
      <p:ext uri="{BB962C8B-B14F-4D97-AF65-F5344CB8AC3E}">
        <p14:creationId xmlns:p14="http://schemas.microsoft.com/office/powerpoint/2010/main" val="23339944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6D24B4-F671-8598-0CF6-D680F59A9243}"/>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2E0371C0-6778-F7BA-9FFB-C8A2642FA106}"/>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9BD6899A-1FDE-8600-6DD6-17AED6333DF5}"/>
              </a:ext>
            </a:extLst>
          </p:cNvPr>
          <p:cNvSpPr>
            <a:spLocks noGrp="1"/>
          </p:cNvSpPr>
          <p:nvPr>
            <p:ph type="body" idx="1"/>
          </p:nvPr>
        </p:nvSpPr>
        <p:spPr/>
        <p:txBody>
          <a:bodyPr/>
          <a:lstStyle/>
          <a:p>
            <a:endParaRPr lang="pt-BR" dirty="0"/>
          </a:p>
        </p:txBody>
      </p:sp>
      <p:sp>
        <p:nvSpPr>
          <p:cNvPr id="4" name="Espaço Reservado para Número de Slide 3">
            <a:extLst>
              <a:ext uri="{FF2B5EF4-FFF2-40B4-BE49-F238E27FC236}">
                <a16:creationId xmlns:a16="http://schemas.microsoft.com/office/drawing/2014/main" id="{84CF617A-65B5-9E1E-3BA8-D26CCEC9F2AC}"/>
              </a:ext>
            </a:extLst>
          </p:cNvPr>
          <p:cNvSpPr>
            <a:spLocks noGrp="1"/>
          </p:cNvSpPr>
          <p:nvPr>
            <p:ph type="sldNum" sz="quarter" idx="5"/>
          </p:nvPr>
        </p:nvSpPr>
        <p:spPr/>
        <p:txBody>
          <a:bodyPr/>
          <a:lstStyle/>
          <a:p>
            <a:fld id="{58FAA859-DBF4-4CEE-9ACB-90435F4C0C4F}" type="slidenum">
              <a:rPr lang="pt-BR" smtClean="0"/>
              <a:t>13</a:t>
            </a:fld>
            <a:endParaRPr lang="pt-BR"/>
          </a:p>
        </p:txBody>
      </p:sp>
    </p:spTree>
    <p:extLst>
      <p:ext uri="{BB962C8B-B14F-4D97-AF65-F5344CB8AC3E}">
        <p14:creationId xmlns:p14="http://schemas.microsoft.com/office/powerpoint/2010/main" val="30374292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6D24B4-F671-8598-0CF6-D680F59A9243}"/>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2E0371C0-6778-F7BA-9FFB-C8A2642FA106}"/>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9BD6899A-1FDE-8600-6DD6-17AED6333DF5}"/>
              </a:ext>
            </a:extLst>
          </p:cNvPr>
          <p:cNvSpPr>
            <a:spLocks noGrp="1"/>
          </p:cNvSpPr>
          <p:nvPr>
            <p:ph type="body" idx="1"/>
          </p:nvPr>
        </p:nvSpPr>
        <p:spPr/>
        <p:txBody>
          <a:bodyPr/>
          <a:lstStyle/>
          <a:p>
            <a:endParaRPr lang="pt-BR" dirty="0"/>
          </a:p>
        </p:txBody>
      </p:sp>
      <p:sp>
        <p:nvSpPr>
          <p:cNvPr id="4" name="Espaço Reservado para Número de Slide 3">
            <a:extLst>
              <a:ext uri="{FF2B5EF4-FFF2-40B4-BE49-F238E27FC236}">
                <a16:creationId xmlns:a16="http://schemas.microsoft.com/office/drawing/2014/main" id="{84CF617A-65B5-9E1E-3BA8-D26CCEC9F2AC}"/>
              </a:ext>
            </a:extLst>
          </p:cNvPr>
          <p:cNvSpPr>
            <a:spLocks noGrp="1"/>
          </p:cNvSpPr>
          <p:nvPr>
            <p:ph type="sldNum" sz="quarter" idx="5"/>
          </p:nvPr>
        </p:nvSpPr>
        <p:spPr/>
        <p:txBody>
          <a:bodyPr/>
          <a:lstStyle/>
          <a:p>
            <a:fld id="{58FAA859-DBF4-4CEE-9ACB-90435F4C0C4F}" type="slidenum">
              <a:rPr lang="pt-BR" smtClean="0"/>
              <a:t>14</a:t>
            </a:fld>
            <a:endParaRPr lang="pt-BR"/>
          </a:p>
        </p:txBody>
      </p:sp>
    </p:spTree>
    <p:extLst>
      <p:ext uri="{BB962C8B-B14F-4D97-AF65-F5344CB8AC3E}">
        <p14:creationId xmlns:p14="http://schemas.microsoft.com/office/powerpoint/2010/main" val="41494951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6D24B4-F671-8598-0CF6-D680F59A9243}"/>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2E0371C0-6778-F7BA-9FFB-C8A2642FA106}"/>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9BD6899A-1FDE-8600-6DD6-17AED6333DF5}"/>
              </a:ext>
            </a:extLst>
          </p:cNvPr>
          <p:cNvSpPr>
            <a:spLocks noGrp="1"/>
          </p:cNvSpPr>
          <p:nvPr>
            <p:ph type="body" idx="1"/>
          </p:nvPr>
        </p:nvSpPr>
        <p:spPr/>
        <p:txBody>
          <a:bodyPr/>
          <a:lstStyle/>
          <a:p>
            <a:endParaRPr lang="pt-BR" dirty="0"/>
          </a:p>
        </p:txBody>
      </p:sp>
      <p:sp>
        <p:nvSpPr>
          <p:cNvPr id="4" name="Espaço Reservado para Número de Slide 3">
            <a:extLst>
              <a:ext uri="{FF2B5EF4-FFF2-40B4-BE49-F238E27FC236}">
                <a16:creationId xmlns:a16="http://schemas.microsoft.com/office/drawing/2014/main" id="{84CF617A-65B5-9E1E-3BA8-D26CCEC9F2AC}"/>
              </a:ext>
            </a:extLst>
          </p:cNvPr>
          <p:cNvSpPr>
            <a:spLocks noGrp="1"/>
          </p:cNvSpPr>
          <p:nvPr>
            <p:ph type="sldNum" sz="quarter" idx="5"/>
          </p:nvPr>
        </p:nvSpPr>
        <p:spPr/>
        <p:txBody>
          <a:bodyPr/>
          <a:lstStyle/>
          <a:p>
            <a:fld id="{58FAA859-DBF4-4CEE-9ACB-90435F4C0C4F}" type="slidenum">
              <a:rPr lang="pt-BR" smtClean="0"/>
              <a:t>15</a:t>
            </a:fld>
            <a:endParaRPr lang="pt-BR"/>
          </a:p>
        </p:txBody>
      </p:sp>
    </p:spTree>
    <p:extLst>
      <p:ext uri="{BB962C8B-B14F-4D97-AF65-F5344CB8AC3E}">
        <p14:creationId xmlns:p14="http://schemas.microsoft.com/office/powerpoint/2010/main" val="3739655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6D24B4-F671-8598-0CF6-D680F59A9243}"/>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2E0371C0-6778-F7BA-9FFB-C8A2642FA106}"/>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9BD6899A-1FDE-8600-6DD6-17AED6333DF5}"/>
              </a:ext>
            </a:extLst>
          </p:cNvPr>
          <p:cNvSpPr>
            <a:spLocks noGrp="1"/>
          </p:cNvSpPr>
          <p:nvPr>
            <p:ph type="body" idx="1"/>
          </p:nvPr>
        </p:nvSpPr>
        <p:spPr/>
        <p:txBody>
          <a:bodyPr/>
          <a:lstStyle/>
          <a:p>
            <a:endParaRPr lang="pt-BR" dirty="0"/>
          </a:p>
        </p:txBody>
      </p:sp>
      <p:sp>
        <p:nvSpPr>
          <p:cNvPr id="4" name="Espaço Reservado para Número de Slide 3">
            <a:extLst>
              <a:ext uri="{FF2B5EF4-FFF2-40B4-BE49-F238E27FC236}">
                <a16:creationId xmlns:a16="http://schemas.microsoft.com/office/drawing/2014/main" id="{84CF617A-65B5-9E1E-3BA8-D26CCEC9F2AC}"/>
              </a:ext>
            </a:extLst>
          </p:cNvPr>
          <p:cNvSpPr>
            <a:spLocks noGrp="1"/>
          </p:cNvSpPr>
          <p:nvPr>
            <p:ph type="sldNum" sz="quarter" idx="5"/>
          </p:nvPr>
        </p:nvSpPr>
        <p:spPr/>
        <p:txBody>
          <a:bodyPr/>
          <a:lstStyle/>
          <a:p>
            <a:fld id="{58FAA859-DBF4-4CEE-9ACB-90435F4C0C4F}" type="slidenum">
              <a:rPr lang="pt-BR" smtClean="0"/>
              <a:t>16</a:t>
            </a:fld>
            <a:endParaRPr lang="pt-BR"/>
          </a:p>
        </p:txBody>
      </p:sp>
    </p:spTree>
    <p:extLst>
      <p:ext uri="{BB962C8B-B14F-4D97-AF65-F5344CB8AC3E}">
        <p14:creationId xmlns:p14="http://schemas.microsoft.com/office/powerpoint/2010/main" val="15508471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6D24B4-F671-8598-0CF6-D680F59A9243}"/>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2E0371C0-6778-F7BA-9FFB-C8A2642FA106}"/>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9BD6899A-1FDE-8600-6DD6-17AED6333DF5}"/>
              </a:ext>
            </a:extLst>
          </p:cNvPr>
          <p:cNvSpPr>
            <a:spLocks noGrp="1"/>
          </p:cNvSpPr>
          <p:nvPr>
            <p:ph type="body" idx="1"/>
          </p:nvPr>
        </p:nvSpPr>
        <p:spPr/>
        <p:txBody>
          <a:bodyPr/>
          <a:lstStyle/>
          <a:p>
            <a:endParaRPr lang="pt-BR" dirty="0"/>
          </a:p>
        </p:txBody>
      </p:sp>
      <p:sp>
        <p:nvSpPr>
          <p:cNvPr id="4" name="Espaço Reservado para Número de Slide 3">
            <a:extLst>
              <a:ext uri="{FF2B5EF4-FFF2-40B4-BE49-F238E27FC236}">
                <a16:creationId xmlns:a16="http://schemas.microsoft.com/office/drawing/2014/main" id="{84CF617A-65B5-9E1E-3BA8-D26CCEC9F2AC}"/>
              </a:ext>
            </a:extLst>
          </p:cNvPr>
          <p:cNvSpPr>
            <a:spLocks noGrp="1"/>
          </p:cNvSpPr>
          <p:nvPr>
            <p:ph type="sldNum" sz="quarter" idx="5"/>
          </p:nvPr>
        </p:nvSpPr>
        <p:spPr/>
        <p:txBody>
          <a:bodyPr/>
          <a:lstStyle/>
          <a:p>
            <a:fld id="{58FAA859-DBF4-4CEE-9ACB-90435F4C0C4F}" type="slidenum">
              <a:rPr lang="pt-BR" smtClean="0"/>
              <a:t>17</a:t>
            </a:fld>
            <a:endParaRPr lang="pt-BR"/>
          </a:p>
        </p:txBody>
      </p:sp>
    </p:spTree>
    <p:extLst>
      <p:ext uri="{BB962C8B-B14F-4D97-AF65-F5344CB8AC3E}">
        <p14:creationId xmlns:p14="http://schemas.microsoft.com/office/powerpoint/2010/main" val="40559447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6D24B4-F671-8598-0CF6-D680F59A9243}"/>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2E0371C0-6778-F7BA-9FFB-C8A2642FA106}"/>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9BD6899A-1FDE-8600-6DD6-17AED6333DF5}"/>
              </a:ext>
            </a:extLst>
          </p:cNvPr>
          <p:cNvSpPr>
            <a:spLocks noGrp="1"/>
          </p:cNvSpPr>
          <p:nvPr>
            <p:ph type="body" idx="1"/>
          </p:nvPr>
        </p:nvSpPr>
        <p:spPr/>
        <p:txBody>
          <a:bodyPr/>
          <a:lstStyle/>
          <a:p>
            <a:endParaRPr lang="pt-BR" dirty="0"/>
          </a:p>
        </p:txBody>
      </p:sp>
      <p:sp>
        <p:nvSpPr>
          <p:cNvPr id="4" name="Espaço Reservado para Número de Slide 3">
            <a:extLst>
              <a:ext uri="{FF2B5EF4-FFF2-40B4-BE49-F238E27FC236}">
                <a16:creationId xmlns:a16="http://schemas.microsoft.com/office/drawing/2014/main" id="{84CF617A-65B5-9E1E-3BA8-D26CCEC9F2AC}"/>
              </a:ext>
            </a:extLst>
          </p:cNvPr>
          <p:cNvSpPr>
            <a:spLocks noGrp="1"/>
          </p:cNvSpPr>
          <p:nvPr>
            <p:ph type="sldNum" sz="quarter" idx="5"/>
          </p:nvPr>
        </p:nvSpPr>
        <p:spPr/>
        <p:txBody>
          <a:bodyPr/>
          <a:lstStyle/>
          <a:p>
            <a:fld id="{58FAA859-DBF4-4CEE-9ACB-90435F4C0C4F}" type="slidenum">
              <a:rPr lang="pt-BR" smtClean="0"/>
              <a:t>18</a:t>
            </a:fld>
            <a:endParaRPr lang="pt-BR"/>
          </a:p>
        </p:txBody>
      </p:sp>
    </p:spTree>
    <p:extLst>
      <p:ext uri="{BB962C8B-B14F-4D97-AF65-F5344CB8AC3E}">
        <p14:creationId xmlns:p14="http://schemas.microsoft.com/office/powerpoint/2010/main" val="39953719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6D24B4-F671-8598-0CF6-D680F59A9243}"/>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2E0371C0-6778-F7BA-9FFB-C8A2642FA106}"/>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9BD6899A-1FDE-8600-6DD6-17AED6333DF5}"/>
              </a:ext>
            </a:extLst>
          </p:cNvPr>
          <p:cNvSpPr>
            <a:spLocks noGrp="1"/>
          </p:cNvSpPr>
          <p:nvPr>
            <p:ph type="body" idx="1"/>
          </p:nvPr>
        </p:nvSpPr>
        <p:spPr/>
        <p:txBody>
          <a:bodyPr/>
          <a:lstStyle/>
          <a:p>
            <a:endParaRPr lang="pt-BR" dirty="0"/>
          </a:p>
        </p:txBody>
      </p:sp>
      <p:sp>
        <p:nvSpPr>
          <p:cNvPr id="4" name="Espaço Reservado para Número de Slide 3">
            <a:extLst>
              <a:ext uri="{FF2B5EF4-FFF2-40B4-BE49-F238E27FC236}">
                <a16:creationId xmlns:a16="http://schemas.microsoft.com/office/drawing/2014/main" id="{84CF617A-65B5-9E1E-3BA8-D26CCEC9F2AC}"/>
              </a:ext>
            </a:extLst>
          </p:cNvPr>
          <p:cNvSpPr>
            <a:spLocks noGrp="1"/>
          </p:cNvSpPr>
          <p:nvPr>
            <p:ph type="sldNum" sz="quarter" idx="5"/>
          </p:nvPr>
        </p:nvSpPr>
        <p:spPr/>
        <p:txBody>
          <a:bodyPr/>
          <a:lstStyle/>
          <a:p>
            <a:fld id="{58FAA859-DBF4-4CEE-9ACB-90435F4C0C4F}" type="slidenum">
              <a:rPr lang="pt-BR" smtClean="0"/>
              <a:t>19</a:t>
            </a:fld>
            <a:endParaRPr lang="pt-BR"/>
          </a:p>
        </p:txBody>
      </p:sp>
    </p:spTree>
    <p:extLst>
      <p:ext uri="{BB962C8B-B14F-4D97-AF65-F5344CB8AC3E}">
        <p14:creationId xmlns:p14="http://schemas.microsoft.com/office/powerpoint/2010/main" val="16673278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6D24B4-F671-8598-0CF6-D680F59A9243}"/>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2E0371C0-6778-F7BA-9FFB-C8A2642FA106}"/>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9BD6899A-1FDE-8600-6DD6-17AED6333DF5}"/>
              </a:ext>
            </a:extLst>
          </p:cNvPr>
          <p:cNvSpPr>
            <a:spLocks noGrp="1"/>
          </p:cNvSpPr>
          <p:nvPr>
            <p:ph type="body" idx="1"/>
          </p:nvPr>
        </p:nvSpPr>
        <p:spPr/>
        <p:txBody>
          <a:bodyPr/>
          <a:lstStyle/>
          <a:p>
            <a:endParaRPr lang="pt-BR" dirty="0"/>
          </a:p>
        </p:txBody>
      </p:sp>
      <p:sp>
        <p:nvSpPr>
          <p:cNvPr id="4" name="Espaço Reservado para Número de Slide 3">
            <a:extLst>
              <a:ext uri="{FF2B5EF4-FFF2-40B4-BE49-F238E27FC236}">
                <a16:creationId xmlns:a16="http://schemas.microsoft.com/office/drawing/2014/main" id="{84CF617A-65B5-9E1E-3BA8-D26CCEC9F2AC}"/>
              </a:ext>
            </a:extLst>
          </p:cNvPr>
          <p:cNvSpPr>
            <a:spLocks noGrp="1"/>
          </p:cNvSpPr>
          <p:nvPr>
            <p:ph type="sldNum" sz="quarter" idx="5"/>
          </p:nvPr>
        </p:nvSpPr>
        <p:spPr/>
        <p:txBody>
          <a:bodyPr/>
          <a:lstStyle/>
          <a:p>
            <a:fld id="{58FAA859-DBF4-4CEE-9ACB-90435F4C0C4F}" type="slidenum">
              <a:rPr lang="pt-BR" smtClean="0"/>
              <a:t>20</a:t>
            </a:fld>
            <a:endParaRPr lang="pt-BR"/>
          </a:p>
        </p:txBody>
      </p:sp>
    </p:spTree>
    <p:extLst>
      <p:ext uri="{BB962C8B-B14F-4D97-AF65-F5344CB8AC3E}">
        <p14:creationId xmlns:p14="http://schemas.microsoft.com/office/powerpoint/2010/main" val="42520981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6D24B4-F671-8598-0CF6-D680F59A9243}"/>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2E0371C0-6778-F7BA-9FFB-C8A2642FA106}"/>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9BD6899A-1FDE-8600-6DD6-17AED6333DF5}"/>
              </a:ext>
            </a:extLst>
          </p:cNvPr>
          <p:cNvSpPr>
            <a:spLocks noGrp="1"/>
          </p:cNvSpPr>
          <p:nvPr>
            <p:ph type="body" idx="1"/>
          </p:nvPr>
        </p:nvSpPr>
        <p:spPr/>
        <p:txBody>
          <a:bodyPr/>
          <a:lstStyle/>
          <a:p>
            <a:endParaRPr lang="pt-BR" dirty="0"/>
          </a:p>
        </p:txBody>
      </p:sp>
      <p:sp>
        <p:nvSpPr>
          <p:cNvPr id="4" name="Espaço Reservado para Número de Slide 3">
            <a:extLst>
              <a:ext uri="{FF2B5EF4-FFF2-40B4-BE49-F238E27FC236}">
                <a16:creationId xmlns:a16="http://schemas.microsoft.com/office/drawing/2014/main" id="{84CF617A-65B5-9E1E-3BA8-D26CCEC9F2AC}"/>
              </a:ext>
            </a:extLst>
          </p:cNvPr>
          <p:cNvSpPr>
            <a:spLocks noGrp="1"/>
          </p:cNvSpPr>
          <p:nvPr>
            <p:ph type="sldNum" sz="quarter" idx="5"/>
          </p:nvPr>
        </p:nvSpPr>
        <p:spPr/>
        <p:txBody>
          <a:bodyPr/>
          <a:lstStyle/>
          <a:p>
            <a:fld id="{58FAA859-DBF4-4CEE-9ACB-90435F4C0C4F}" type="slidenum">
              <a:rPr lang="pt-BR" smtClean="0"/>
              <a:t>21</a:t>
            </a:fld>
            <a:endParaRPr lang="pt-BR"/>
          </a:p>
        </p:txBody>
      </p:sp>
    </p:spTree>
    <p:extLst>
      <p:ext uri="{BB962C8B-B14F-4D97-AF65-F5344CB8AC3E}">
        <p14:creationId xmlns:p14="http://schemas.microsoft.com/office/powerpoint/2010/main" val="1854870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6D24B4-F671-8598-0CF6-D680F59A9243}"/>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2E0371C0-6778-F7BA-9FFB-C8A2642FA106}"/>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9BD6899A-1FDE-8600-6DD6-17AED6333DF5}"/>
              </a:ext>
            </a:extLst>
          </p:cNvPr>
          <p:cNvSpPr>
            <a:spLocks noGrp="1"/>
          </p:cNvSpPr>
          <p:nvPr>
            <p:ph type="body" idx="1"/>
          </p:nvPr>
        </p:nvSpPr>
        <p:spPr/>
        <p:txBody>
          <a:bodyPr/>
          <a:lstStyle/>
          <a:p>
            <a:endParaRPr lang="pt-BR" dirty="0"/>
          </a:p>
        </p:txBody>
      </p:sp>
      <p:sp>
        <p:nvSpPr>
          <p:cNvPr id="4" name="Espaço Reservado para Número de Slide 3">
            <a:extLst>
              <a:ext uri="{FF2B5EF4-FFF2-40B4-BE49-F238E27FC236}">
                <a16:creationId xmlns:a16="http://schemas.microsoft.com/office/drawing/2014/main" id="{84CF617A-65B5-9E1E-3BA8-D26CCEC9F2AC}"/>
              </a:ext>
            </a:extLst>
          </p:cNvPr>
          <p:cNvSpPr>
            <a:spLocks noGrp="1"/>
          </p:cNvSpPr>
          <p:nvPr>
            <p:ph type="sldNum" sz="quarter" idx="5"/>
          </p:nvPr>
        </p:nvSpPr>
        <p:spPr/>
        <p:txBody>
          <a:bodyPr/>
          <a:lstStyle/>
          <a:p>
            <a:fld id="{58FAA859-DBF4-4CEE-9ACB-90435F4C0C4F}" type="slidenum">
              <a:rPr lang="pt-BR" smtClean="0"/>
              <a:t>22</a:t>
            </a:fld>
            <a:endParaRPr lang="pt-BR"/>
          </a:p>
        </p:txBody>
      </p:sp>
    </p:spTree>
    <p:extLst>
      <p:ext uri="{BB962C8B-B14F-4D97-AF65-F5344CB8AC3E}">
        <p14:creationId xmlns:p14="http://schemas.microsoft.com/office/powerpoint/2010/main" val="28395006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58FAA859-DBF4-4CEE-9ACB-90435F4C0C4F}" type="slidenum">
              <a:rPr lang="pt-BR" smtClean="0"/>
              <a:t>4</a:t>
            </a:fld>
            <a:endParaRPr lang="pt-BR"/>
          </a:p>
        </p:txBody>
      </p:sp>
    </p:spTree>
    <p:extLst>
      <p:ext uri="{BB962C8B-B14F-4D97-AF65-F5344CB8AC3E}">
        <p14:creationId xmlns:p14="http://schemas.microsoft.com/office/powerpoint/2010/main" val="15515764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6D24B4-F671-8598-0CF6-D680F59A9243}"/>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2E0371C0-6778-F7BA-9FFB-C8A2642FA106}"/>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9BD6899A-1FDE-8600-6DD6-17AED6333DF5}"/>
              </a:ext>
            </a:extLst>
          </p:cNvPr>
          <p:cNvSpPr>
            <a:spLocks noGrp="1"/>
          </p:cNvSpPr>
          <p:nvPr>
            <p:ph type="body" idx="1"/>
          </p:nvPr>
        </p:nvSpPr>
        <p:spPr/>
        <p:txBody>
          <a:bodyPr/>
          <a:lstStyle/>
          <a:p>
            <a:endParaRPr lang="pt-BR" dirty="0"/>
          </a:p>
        </p:txBody>
      </p:sp>
      <p:sp>
        <p:nvSpPr>
          <p:cNvPr id="4" name="Espaço Reservado para Número de Slide 3">
            <a:extLst>
              <a:ext uri="{FF2B5EF4-FFF2-40B4-BE49-F238E27FC236}">
                <a16:creationId xmlns:a16="http://schemas.microsoft.com/office/drawing/2014/main" id="{84CF617A-65B5-9E1E-3BA8-D26CCEC9F2AC}"/>
              </a:ext>
            </a:extLst>
          </p:cNvPr>
          <p:cNvSpPr>
            <a:spLocks noGrp="1"/>
          </p:cNvSpPr>
          <p:nvPr>
            <p:ph type="sldNum" sz="quarter" idx="5"/>
          </p:nvPr>
        </p:nvSpPr>
        <p:spPr/>
        <p:txBody>
          <a:bodyPr/>
          <a:lstStyle/>
          <a:p>
            <a:fld id="{58FAA859-DBF4-4CEE-9ACB-90435F4C0C4F}" type="slidenum">
              <a:rPr lang="pt-BR" smtClean="0"/>
              <a:t>23</a:t>
            </a:fld>
            <a:endParaRPr lang="pt-BR"/>
          </a:p>
        </p:txBody>
      </p:sp>
    </p:spTree>
    <p:extLst>
      <p:ext uri="{BB962C8B-B14F-4D97-AF65-F5344CB8AC3E}">
        <p14:creationId xmlns:p14="http://schemas.microsoft.com/office/powerpoint/2010/main" val="36394019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6D24B4-F671-8598-0CF6-D680F59A9243}"/>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2E0371C0-6778-F7BA-9FFB-C8A2642FA106}"/>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9BD6899A-1FDE-8600-6DD6-17AED6333DF5}"/>
              </a:ext>
            </a:extLst>
          </p:cNvPr>
          <p:cNvSpPr>
            <a:spLocks noGrp="1"/>
          </p:cNvSpPr>
          <p:nvPr>
            <p:ph type="body" idx="1"/>
          </p:nvPr>
        </p:nvSpPr>
        <p:spPr/>
        <p:txBody>
          <a:bodyPr/>
          <a:lstStyle/>
          <a:p>
            <a:endParaRPr lang="pt-BR" dirty="0"/>
          </a:p>
        </p:txBody>
      </p:sp>
      <p:sp>
        <p:nvSpPr>
          <p:cNvPr id="4" name="Espaço Reservado para Número de Slide 3">
            <a:extLst>
              <a:ext uri="{FF2B5EF4-FFF2-40B4-BE49-F238E27FC236}">
                <a16:creationId xmlns:a16="http://schemas.microsoft.com/office/drawing/2014/main" id="{84CF617A-65B5-9E1E-3BA8-D26CCEC9F2AC}"/>
              </a:ext>
            </a:extLst>
          </p:cNvPr>
          <p:cNvSpPr>
            <a:spLocks noGrp="1"/>
          </p:cNvSpPr>
          <p:nvPr>
            <p:ph type="sldNum" sz="quarter" idx="5"/>
          </p:nvPr>
        </p:nvSpPr>
        <p:spPr/>
        <p:txBody>
          <a:bodyPr/>
          <a:lstStyle/>
          <a:p>
            <a:fld id="{58FAA859-DBF4-4CEE-9ACB-90435F4C0C4F}" type="slidenum">
              <a:rPr lang="pt-BR" smtClean="0"/>
              <a:t>24</a:t>
            </a:fld>
            <a:endParaRPr lang="pt-BR"/>
          </a:p>
        </p:txBody>
      </p:sp>
    </p:spTree>
    <p:extLst>
      <p:ext uri="{BB962C8B-B14F-4D97-AF65-F5344CB8AC3E}">
        <p14:creationId xmlns:p14="http://schemas.microsoft.com/office/powerpoint/2010/main" val="223063364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6D24B4-F671-8598-0CF6-D680F59A9243}"/>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2E0371C0-6778-F7BA-9FFB-C8A2642FA106}"/>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9BD6899A-1FDE-8600-6DD6-17AED6333DF5}"/>
              </a:ext>
            </a:extLst>
          </p:cNvPr>
          <p:cNvSpPr>
            <a:spLocks noGrp="1"/>
          </p:cNvSpPr>
          <p:nvPr>
            <p:ph type="body" idx="1"/>
          </p:nvPr>
        </p:nvSpPr>
        <p:spPr/>
        <p:txBody>
          <a:bodyPr/>
          <a:lstStyle/>
          <a:p>
            <a:endParaRPr lang="pt-BR" dirty="0"/>
          </a:p>
        </p:txBody>
      </p:sp>
      <p:sp>
        <p:nvSpPr>
          <p:cNvPr id="4" name="Espaço Reservado para Número de Slide 3">
            <a:extLst>
              <a:ext uri="{FF2B5EF4-FFF2-40B4-BE49-F238E27FC236}">
                <a16:creationId xmlns:a16="http://schemas.microsoft.com/office/drawing/2014/main" id="{84CF617A-65B5-9E1E-3BA8-D26CCEC9F2AC}"/>
              </a:ext>
            </a:extLst>
          </p:cNvPr>
          <p:cNvSpPr>
            <a:spLocks noGrp="1"/>
          </p:cNvSpPr>
          <p:nvPr>
            <p:ph type="sldNum" sz="quarter" idx="5"/>
          </p:nvPr>
        </p:nvSpPr>
        <p:spPr/>
        <p:txBody>
          <a:bodyPr/>
          <a:lstStyle/>
          <a:p>
            <a:fld id="{58FAA859-DBF4-4CEE-9ACB-90435F4C0C4F}" type="slidenum">
              <a:rPr lang="pt-BR" smtClean="0"/>
              <a:t>25</a:t>
            </a:fld>
            <a:endParaRPr lang="pt-BR"/>
          </a:p>
        </p:txBody>
      </p:sp>
    </p:spTree>
    <p:extLst>
      <p:ext uri="{BB962C8B-B14F-4D97-AF65-F5344CB8AC3E}">
        <p14:creationId xmlns:p14="http://schemas.microsoft.com/office/powerpoint/2010/main" val="385527810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6D24B4-F671-8598-0CF6-D680F59A9243}"/>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2E0371C0-6778-F7BA-9FFB-C8A2642FA106}"/>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9BD6899A-1FDE-8600-6DD6-17AED6333DF5}"/>
              </a:ext>
            </a:extLst>
          </p:cNvPr>
          <p:cNvSpPr>
            <a:spLocks noGrp="1"/>
          </p:cNvSpPr>
          <p:nvPr>
            <p:ph type="body" idx="1"/>
          </p:nvPr>
        </p:nvSpPr>
        <p:spPr/>
        <p:txBody>
          <a:bodyPr/>
          <a:lstStyle/>
          <a:p>
            <a:endParaRPr lang="pt-BR" dirty="0"/>
          </a:p>
        </p:txBody>
      </p:sp>
      <p:sp>
        <p:nvSpPr>
          <p:cNvPr id="4" name="Espaço Reservado para Número de Slide 3">
            <a:extLst>
              <a:ext uri="{FF2B5EF4-FFF2-40B4-BE49-F238E27FC236}">
                <a16:creationId xmlns:a16="http://schemas.microsoft.com/office/drawing/2014/main" id="{84CF617A-65B5-9E1E-3BA8-D26CCEC9F2AC}"/>
              </a:ext>
            </a:extLst>
          </p:cNvPr>
          <p:cNvSpPr>
            <a:spLocks noGrp="1"/>
          </p:cNvSpPr>
          <p:nvPr>
            <p:ph type="sldNum" sz="quarter" idx="5"/>
          </p:nvPr>
        </p:nvSpPr>
        <p:spPr/>
        <p:txBody>
          <a:bodyPr/>
          <a:lstStyle/>
          <a:p>
            <a:fld id="{58FAA859-DBF4-4CEE-9ACB-90435F4C0C4F}" type="slidenum">
              <a:rPr lang="pt-BR" smtClean="0"/>
              <a:t>26</a:t>
            </a:fld>
            <a:endParaRPr lang="pt-BR"/>
          </a:p>
        </p:txBody>
      </p:sp>
    </p:spTree>
    <p:extLst>
      <p:ext uri="{BB962C8B-B14F-4D97-AF65-F5344CB8AC3E}">
        <p14:creationId xmlns:p14="http://schemas.microsoft.com/office/powerpoint/2010/main" val="293618337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6D24B4-F671-8598-0CF6-D680F59A9243}"/>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2E0371C0-6778-F7BA-9FFB-C8A2642FA106}"/>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9BD6899A-1FDE-8600-6DD6-17AED6333DF5}"/>
              </a:ext>
            </a:extLst>
          </p:cNvPr>
          <p:cNvSpPr>
            <a:spLocks noGrp="1"/>
          </p:cNvSpPr>
          <p:nvPr>
            <p:ph type="body" idx="1"/>
          </p:nvPr>
        </p:nvSpPr>
        <p:spPr/>
        <p:txBody>
          <a:bodyPr/>
          <a:lstStyle/>
          <a:p>
            <a:endParaRPr lang="pt-BR" dirty="0"/>
          </a:p>
        </p:txBody>
      </p:sp>
      <p:sp>
        <p:nvSpPr>
          <p:cNvPr id="4" name="Espaço Reservado para Número de Slide 3">
            <a:extLst>
              <a:ext uri="{FF2B5EF4-FFF2-40B4-BE49-F238E27FC236}">
                <a16:creationId xmlns:a16="http://schemas.microsoft.com/office/drawing/2014/main" id="{84CF617A-65B5-9E1E-3BA8-D26CCEC9F2AC}"/>
              </a:ext>
            </a:extLst>
          </p:cNvPr>
          <p:cNvSpPr>
            <a:spLocks noGrp="1"/>
          </p:cNvSpPr>
          <p:nvPr>
            <p:ph type="sldNum" sz="quarter" idx="5"/>
          </p:nvPr>
        </p:nvSpPr>
        <p:spPr/>
        <p:txBody>
          <a:bodyPr/>
          <a:lstStyle/>
          <a:p>
            <a:fld id="{58FAA859-DBF4-4CEE-9ACB-90435F4C0C4F}" type="slidenum">
              <a:rPr lang="pt-BR" smtClean="0"/>
              <a:t>27</a:t>
            </a:fld>
            <a:endParaRPr lang="pt-BR"/>
          </a:p>
        </p:txBody>
      </p:sp>
    </p:spTree>
    <p:extLst>
      <p:ext uri="{BB962C8B-B14F-4D97-AF65-F5344CB8AC3E}">
        <p14:creationId xmlns:p14="http://schemas.microsoft.com/office/powerpoint/2010/main" val="107337089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6D24B4-F671-8598-0CF6-D680F59A9243}"/>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2E0371C0-6778-F7BA-9FFB-C8A2642FA106}"/>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9BD6899A-1FDE-8600-6DD6-17AED6333DF5}"/>
              </a:ext>
            </a:extLst>
          </p:cNvPr>
          <p:cNvSpPr>
            <a:spLocks noGrp="1"/>
          </p:cNvSpPr>
          <p:nvPr>
            <p:ph type="body" idx="1"/>
          </p:nvPr>
        </p:nvSpPr>
        <p:spPr/>
        <p:txBody>
          <a:bodyPr/>
          <a:lstStyle/>
          <a:p>
            <a:endParaRPr lang="pt-BR" dirty="0"/>
          </a:p>
        </p:txBody>
      </p:sp>
      <p:sp>
        <p:nvSpPr>
          <p:cNvPr id="4" name="Espaço Reservado para Número de Slide 3">
            <a:extLst>
              <a:ext uri="{FF2B5EF4-FFF2-40B4-BE49-F238E27FC236}">
                <a16:creationId xmlns:a16="http://schemas.microsoft.com/office/drawing/2014/main" id="{84CF617A-65B5-9E1E-3BA8-D26CCEC9F2AC}"/>
              </a:ext>
            </a:extLst>
          </p:cNvPr>
          <p:cNvSpPr>
            <a:spLocks noGrp="1"/>
          </p:cNvSpPr>
          <p:nvPr>
            <p:ph type="sldNum" sz="quarter" idx="5"/>
          </p:nvPr>
        </p:nvSpPr>
        <p:spPr/>
        <p:txBody>
          <a:bodyPr/>
          <a:lstStyle/>
          <a:p>
            <a:fld id="{58FAA859-DBF4-4CEE-9ACB-90435F4C0C4F}" type="slidenum">
              <a:rPr lang="pt-BR" smtClean="0"/>
              <a:t>28</a:t>
            </a:fld>
            <a:endParaRPr lang="pt-BR"/>
          </a:p>
        </p:txBody>
      </p:sp>
    </p:spTree>
    <p:extLst>
      <p:ext uri="{BB962C8B-B14F-4D97-AF65-F5344CB8AC3E}">
        <p14:creationId xmlns:p14="http://schemas.microsoft.com/office/powerpoint/2010/main" val="156271802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E1F7A5-48ED-0B2A-AB36-FE62F1E387F3}"/>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77208B07-3210-CAD7-2655-E7E3B3BEC2F1}"/>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20269404-EC08-20B8-9385-71F96489553D}"/>
              </a:ext>
            </a:extLst>
          </p:cNvPr>
          <p:cNvSpPr>
            <a:spLocks noGrp="1"/>
          </p:cNvSpPr>
          <p:nvPr>
            <p:ph type="body" idx="1"/>
          </p:nvPr>
        </p:nvSpPr>
        <p:spPr/>
        <p:txBody>
          <a:bodyPr/>
          <a:lstStyle/>
          <a:p>
            <a:endParaRPr lang="pt-BR" dirty="0"/>
          </a:p>
        </p:txBody>
      </p:sp>
      <p:sp>
        <p:nvSpPr>
          <p:cNvPr id="4" name="Espaço Reservado para Número de Slide 3">
            <a:extLst>
              <a:ext uri="{FF2B5EF4-FFF2-40B4-BE49-F238E27FC236}">
                <a16:creationId xmlns:a16="http://schemas.microsoft.com/office/drawing/2014/main" id="{A7710B6D-41E5-6B51-93D8-D65671F1EB87}"/>
              </a:ext>
            </a:extLst>
          </p:cNvPr>
          <p:cNvSpPr>
            <a:spLocks noGrp="1"/>
          </p:cNvSpPr>
          <p:nvPr>
            <p:ph type="sldNum" sz="quarter" idx="5"/>
          </p:nvPr>
        </p:nvSpPr>
        <p:spPr/>
        <p:txBody>
          <a:bodyPr/>
          <a:lstStyle/>
          <a:p>
            <a:fld id="{58FAA859-DBF4-4CEE-9ACB-90435F4C0C4F}" type="slidenum">
              <a:rPr lang="pt-BR" smtClean="0"/>
              <a:t>30</a:t>
            </a:fld>
            <a:endParaRPr lang="pt-BR"/>
          </a:p>
        </p:txBody>
      </p:sp>
    </p:spTree>
    <p:extLst>
      <p:ext uri="{BB962C8B-B14F-4D97-AF65-F5344CB8AC3E}">
        <p14:creationId xmlns:p14="http://schemas.microsoft.com/office/powerpoint/2010/main" val="242166966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51AA22-7304-07A7-8CA8-E1861B70B55A}"/>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DBE4D757-51F7-ABAD-2563-A3C5712AF00F}"/>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50636D73-818D-41DF-C312-60390B059047}"/>
              </a:ext>
            </a:extLst>
          </p:cNvPr>
          <p:cNvSpPr>
            <a:spLocks noGrp="1"/>
          </p:cNvSpPr>
          <p:nvPr>
            <p:ph type="body" idx="1"/>
          </p:nvPr>
        </p:nvSpPr>
        <p:spPr/>
        <p:txBody>
          <a:bodyPr/>
          <a:lstStyle/>
          <a:p>
            <a:endParaRPr lang="pt-BR" dirty="0"/>
          </a:p>
        </p:txBody>
      </p:sp>
      <p:sp>
        <p:nvSpPr>
          <p:cNvPr id="4" name="Espaço Reservado para Número de Slide 3">
            <a:extLst>
              <a:ext uri="{FF2B5EF4-FFF2-40B4-BE49-F238E27FC236}">
                <a16:creationId xmlns:a16="http://schemas.microsoft.com/office/drawing/2014/main" id="{33F3D00E-FDA5-C83D-54DE-3A016385AE4C}"/>
              </a:ext>
            </a:extLst>
          </p:cNvPr>
          <p:cNvSpPr>
            <a:spLocks noGrp="1"/>
          </p:cNvSpPr>
          <p:nvPr>
            <p:ph type="sldNum" sz="quarter" idx="5"/>
          </p:nvPr>
        </p:nvSpPr>
        <p:spPr/>
        <p:txBody>
          <a:bodyPr/>
          <a:lstStyle/>
          <a:p>
            <a:fld id="{58FAA859-DBF4-4CEE-9ACB-90435F4C0C4F}" type="slidenum">
              <a:rPr lang="pt-BR" smtClean="0"/>
              <a:t>31</a:t>
            </a:fld>
            <a:endParaRPr lang="pt-BR"/>
          </a:p>
        </p:txBody>
      </p:sp>
    </p:spTree>
    <p:extLst>
      <p:ext uri="{BB962C8B-B14F-4D97-AF65-F5344CB8AC3E}">
        <p14:creationId xmlns:p14="http://schemas.microsoft.com/office/powerpoint/2010/main" val="36317418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B53006-021E-C7B3-43F0-A5E3F5D09F08}"/>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39703FA3-B813-111B-2E55-793CE55A349B}"/>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F766EAAB-61BD-94CA-462A-706A429F5205}"/>
              </a:ext>
            </a:extLst>
          </p:cNvPr>
          <p:cNvSpPr>
            <a:spLocks noGrp="1"/>
          </p:cNvSpPr>
          <p:nvPr>
            <p:ph type="body" idx="1"/>
          </p:nvPr>
        </p:nvSpPr>
        <p:spPr/>
        <p:txBody>
          <a:bodyPr/>
          <a:lstStyle/>
          <a:p>
            <a:endParaRPr lang="pt-BR" dirty="0"/>
          </a:p>
        </p:txBody>
      </p:sp>
      <p:sp>
        <p:nvSpPr>
          <p:cNvPr id="4" name="Espaço Reservado para Número de Slide 3">
            <a:extLst>
              <a:ext uri="{FF2B5EF4-FFF2-40B4-BE49-F238E27FC236}">
                <a16:creationId xmlns:a16="http://schemas.microsoft.com/office/drawing/2014/main" id="{0B48E754-7E30-AEB0-48A3-74310DE5083B}"/>
              </a:ext>
            </a:extLst>
          </p:cNvPr>
          <p:cNvSpPr>
            <a:spLocks noGrp="1"/>
          </p:cNvSpPr>
          <p:nvPr>
            <p:ph type="sldNum" sz="quarter" idx="5"/>
          </p:nvPr>
        </p:nvSpPr>
        <p:spPr/>
        <p:txBody>
          <a:bodyPr/>
          <a:lstStyle/>
          <a:p>
            <a:fld id="{58FAA859-DBF4-4CEE-9ACB-90435F4C0C4F}" type="slidenum">
              <a:rPr lang="pt-BR" smtClean="0"/>
              <a:t>5</a:t>
            </a:fld>
            <a:endParaRPr lang="pt-BR"/>
          </a:p>
        </p:txBody>
      </p:sp>
    </p:spTree>
    <p:extLst>
      <p:ext uri="{BB962C8B-B14F-4D97-AF65-F5344CB8AC3E}">
        <p14:creationId xmlns:p14="http://schemas.microsoft.com/office/powerpoint/2010/main" val="12804674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D7A0CC-EFAA-5F7C-015F-7CE97245D6B2}"/>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5AA9930D-5420-68B8-AF61-82B80B250F70}"/>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3E32E4C4-BAA5-485C-32F8-C52DC1E8B065}"/>
              </a:ext>
            </a:extLst>
          </p:cNvPr>
          <p:cNvSpPr>
            <a:spLocks noGrp="1"/>
          </p:cNvSpPr>
          <p:nvPr>
            <p:ph type="body" idx="1"/>
          </p:nvPr>
        </p:nvSpPr>
        <p:spPr/>
        <p:txBody>
          <a:bodyPr/>
          <a:lstStyle/>
          <a:p>
            <a:endParaRPr lang="pt-BR" dirty="0"/>
          </a:p>
        </p:txBody>
      </p:sp>
      <p:sp>
        <p:nvSpPr>
          <p:cNvPr id="4" name="Espaço Reservado para Número de Slide 3">
            <a:extLst>
              <a:ext uri="{FF2B5EF4-FFF2-40B4-BE49-F238E27FC236}">
                <a16:creationId xmlns:a16="http://schemas.microsoft.com/office/drawing/2014/main" id="{0679B3C5-A20D-C168-5FF7-20EC40F03790}"/>
              </a:ext>
            </a:extLst>
          </p:cNvPr>
          <p:cNvSpPr>
            <a:spLocks noGrp="1"/>
          </p:cNvSpPr>
          <p:nvPr>
            <p:ph type="sldNum" sz="quarter" idx="5"/>
          </p:nvPr>
        </p:nvSpPr>
        <p:spPr/>
        <p:txBody>
          <a:bodyPr/>
          <a:lstStyle/>
          <a:p>
            <a:fld id="{58FAA859-DBF4-4CEE-9ACB-90435F4C0C4F}" type="slidenum">
              <a:rPr lang="pt-BR" smtClean="0"/>
              <a:t>6</a:t>
            </a:fld>
            <a:endParaRPr lang="pt-BR"/>
          </a:p>
        </p:txBody>
      </p:sp>
    </p:spTree>
    <p:extLst>
      <p:ext uri="{BB962C8B-B14F-4D97-AF65-F5344CB8AC3E}">
        <p14:creationId xmlns:p14="http://schemas.microsoft.com/office/powerpoint/2010/main" val="35484856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B53006-021E-C7B3-43F0-A5E3F5D09F08}"/>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39703FA3-B813-111B-2E55-793CE55A349B}"/>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F766EAAB-61BD-94CA-462A-706A429F5205}"/>
              </a:ext>
            </a:extLst>
          </p:cNvPr>
          <p:cNvSpPr>
            <a:spLocks noGrp="1"/>
          </p:cNvSpPr>
          <p:nvPr>
            <p:ph type="body" idx="1"/>
          </p:nvPr>
        </p:nvSpPr>
        <p:spPr/>
        <p:txBody>
          <a:bodyPr/>
          <a:lstStyle/>
          <a:p>
            <a:pPr algn="l" fontAlgn="base"/>
            <a:r>
              <a:rPr lang="pt-BR" b="1" i="0" dirty="0">
                <a:solidFill>
                  <a:srgbClr val="000000"/>
                </a:solidFill>
                <a:effectLst/>
                <a:latin typeface="+mn-lt"/>
              </a:rPr>
              <a:t>Campos do pacote IP</a:t>
            </a:r>
          </a:p>
          <a:p>
            <a:pPr algn="l" fontAlgn="base">
              <a:buFont typeface="Arial" panose="020B0604020202020204" pitchFamily="34" charset="0"/>
              <a:buChar char="•"/>
            </a:pPr>
            <a:r>
              <a:rPr lang="pt-BR" b="1" i="0" dirty="0">
                <a:solidFill>
                  <a:srgbClr val="000000"/>
                </a:solidFill>
                <a:effectLst/>
                <a:latin typeface="+mn-lt"/>
              </a:rPr>
              <a:t>Versão</a:t>
            </a:r>
            <a:r>
              <a:rPr lang="pt-BR" b="0" i="0" dirty="0">
                <a:solidFill>
                  <a:srgbClr val="000000"/>
                </a:solidFill>
                <a:effectLst/>
                <a:latin typeface="+mn-lt"/>
              </a:rPr>
              <a:t>: Indica a versão do protocolo IP que está sendo usado. Para o protocolo IPv4, o valor 4 é utilizado neste campo.</a:t>
            </a:r>
          </a:p>
          <a:p>
            <a:pPr algn="l" fontAlgn="base">
              <a:buFont typeface="Arial" panose="020B0604020202020204" pitchFamily="34" charset="0"/>
              <a:buChar char="•"/>
            </a:pPr>
            <a:r>
              <a:rPr lang="pt-BR" b="1" i="0" dirty="0">
                <a:solidFill>
                  <a:srgbClr val="000000"/>
                </a:solidFill>
                <a:effectLst/>
                <a:latin typeface="+mn-lt"/>
              </a:rPr>
              <a:t>Tamanho do cabeçalho</a:t>
            </a:r>
            <a:r>
              <a:rPr lang="pt-BR" b="0" i="0" dirty="0">
                <a:solidFill>
                  <a:srgbClr val="000000"/>
                </a:solidFill>
                <a:effectLst/>
                <a:latin typeface="+mn-lt"/>
              </a:rPr>
              <a:t> (IHL, Internet Header </a:t>
            </a:r>
            <a:r>
              <a:rPr lang="pt-BR" b="0" i="0" dirty="0" err="1">
                <a:solidFill>
                  <a:srgbClr val="000000"/>
                </a:solidFill>
                <a:effectLst/>
                <a:latin typeface="+mn-lt"/>
              </a:rPr>
              <a:t>Length</a:t>
            </a:r>
            <a:r>
              <a:rPr lang="pt-BR" b="0" i="0" dirty="0">
                <a:solidFill>
                  <a:srgbClr val="000000"/>
                </a:solidFill>
                <a:effectLst/>
                <a:latin typeface="+mn-lt"/>
              </a:rPr>
              <a:t>): Indica o comprimento do cabeçalho do pacote em número de palavras de 32 bits (bits existentes no cabeçalho / 32). Como o campo de opções pode ter tamanho variável, é importante registrar aqui o tamanho do cabeçalho, para que seja possível definir onde ele termina, e onde se inicia o campo de dados. Para um pacote que não usa nenhuma opção, o valor do IHL será de 160 / 32 = </a:t>
            </a:r>
            <a:r>
              <a:rPr lang="pt-BR" b="1" i="0" dirty="0">
                <a:solidFill>
                  <a:srgbClr val="000000"/>
                </a:solidFill>
                <a:effectLst/>
                <a:latin typeface="+mn-lt"/>
              </a:rPr>
              <a:t>5</a:t>
            </a:r>
            <a:r>
              <a:rPr lang="pt-BR" b="0" i="0" dirty="0">
                <a:solidFill>
                  <a:srgbClr val="000000"/>
                </a:solidFill>
                <a:effectLst/>
                <a:latin typeface="+mn-lt"/>
              </a:rPr>
              <a:t>, sendo que 160 é o somatório de bits que compõem o cabeçalho do pacote.</a:t>
            </a:r>
          </a:p>
          <a:p>
            <a:pPr algn="l" fontAlgn="base">
              <a:buFont typeface="Arial" panose="020B0604020202020204" pitchFamily="34" charset="0"/>
              <a:buChar char="•"/>
            </a:pPr>
            <a:r>
              <a:rPr lang="pt-BR" b="1" i="0" dirty="0">
                <a:solidFill>
                  <a:srgbClr val="000000"/>
                </a:solidFill>
                <a:effectLst/>
                <a:latin typeface="+mn-lt"/>
              </a:rPr>
              <a:t>DSCP</a:t>
            </a:r>
            <a:r>
              <a:rPr lang="pt-BR" b="0" i="0" dirty="0">
                <a:solidFill>
                  <a:srgbClr val="000000"/>
                </a:solidFill>
                <a:effectLst/>
                <a:latin typeface="+mn-lt"/>
              </a:rPr>
              <a:t>: </a:t>
            </a:r>
            <a:r>
              <a:rPr lang="pt-BR" b="0" i="0" dirty="0" err="1">
                <a:solidFill>
                  <a:srgbClr val="000000"/>
                </a:solidFill>
                <a:effectLst/>
                <a:latin typeface="+mn-lt"/>
              </a:rPr>
              <a:t>Differentiated</a:t>
            </a:r>
            <a:r>
              <a:rPr lang="pt-BR" b="0" i="0" dirty="0">
                <a:solidFill>
                  <a:srgbClr val="000000"/>
                </a:solidFill>
                <a:effectLst/>
                <a:latin typeface="+mn-lt"/>
              </a:rPr>
              <a:t> Services </a:t>
            </a:r>
            <a:r>
              <a:rPr lang="pt-BR" b="0" i="0" dirty="0" err="1">
                <a:solidFill>
                  <a:srgbClr val="000000"/>
                </a:solidFill>
                <a:effectLst/>
                <a:latin typeface="+mn-lt"/>
              </a:rPr>
              <a:t>Code</a:t>
            </a:r>
            <a:r>
              <a:rPr lang="pt-BR" b="0" i="0" dirty="0">
                <a:solidFill>
                  <a:srgbClr val="000000"/>
                </a:solidFill>
                <a:effectLst/>
                <a:latin typeface="+mn-lt"/>
              </a:rPr>
              <a:t> Point. Esse campo originalmente era definido como </a:t>
            </a:r>
            <a:r>
              <a:rPr lang="pt-BR" b="0" i="0" dirty="0" err="1">
                <a:solidFill>
                  <a:srgbClr val="000000"/>
                </a:solidFill>
                <a:effectLst/>
                <a:latin typeface="+mn-lt"/>
              </a:rPr>
              <a:t>ToS</a:t>
            </a:r>
            <a:r>
              <a:rPr lang="pt-BR" b="0" i="0" dirty="0">
                <a:solidFill>
                  <a:srgbClr val="000000"/>
                </a:solidFill>
                <a:effectLst/>
                <a:latin typeface="+mn-lt"/>
              </a:rPr>
              <a:t> (</a:t>
            </a:r>
            <a:r>
              <a:rPr lang="pt-BR" b="0" i="0" dirty="0" err="1">
                <a:solidFill>
                  <a:srgbClr val="000000"/>
                </a:solidFill>
                <a:effectLst/>
                <a:latin typeface="+mn-lt"/>
              </a:rPr>
              <a:t>Type</a:t>
            </a:r>
            <a:r>
              <a:rPr lang="pt-BR" b="0" i="0" dirty="0">
                <a:solidFill>
                  <a:srgbClr val="000000"/>
                </a:solidFill>
                <a:effectLst/>
                <a:latin typeface="+mn-lt"/>
              </a:rPr>
              <a:t> </a:t>
            </a:r>
            <a:r>
              <a:rPr lang="pt-BR" b="0" i="0" dirty="0" err="1">
                <a:solidFill>
                  <a:srgbClr val="000000"/>
                </a:solidFill>
                <a:effectLst/>
                <a:latin typeface="+mn-lt"/>
              </a:rPr>
              <a:t>of</a:t>
            </a:r>
            <a:r>
              <a:rPr lang="pt-BR" b="0" i="0" dirty="0">
                <a:solidFill>
                  <a:srgbClr val="000000"/>
                </a:solidFill>
                <a:effectLst/>
                <a:latin typeface="+mn-lt"/>
              </a:rPr>
              <a:t> Service / Tipo de Serviço). É utilizado por tecnologias que necessitem de streaming de dados em </a:t>
            </a:r>
            <a:r>
              <a:rPr lang="pt-BR" b="0" i="0" dirty="0" err="1">
                <a:solidFill>
                  <a:srgbClr val="000000"/>
                </a:solidFill>
                <a:effectLst/>
                <a:latin typeface="+mn-lt"/>
              </a:rPr>
              <a:t>tempo-real</a:t>
            </a:r>
            <a:r>
              <a:rPr lang="pt-BR" b="0" i="0" dirty="0">
                <a:solidFill>
                  <a:srgbClr val="000000"/>
                </a:solidFill>
                <a:effectLst/>
                <a:latin typeface="+mn-lt"/>
              </a:rPr>
              <a:t>, como por exemplo VoIP (Voz sobre IP).</a:t>
            </a:r>
          </a:p>
          <a:p>
            <a:pPr algn="l" fontAlgn="base">
              <a:buFont typeface="Arial" panose="020B0604020202020204" pitchFamily="34" charset="0"/>
              <a:buChar char="•"/>
            </a:pPr>
            <a:r>
              <a:rPr lang="pt-BR" b="1" i="0" dirty="0">
                <a:solidFill>
                  <a:srgbClr val="000000"/>
                </a:solidFill>
                <a:effectLst/>
                <a:latin typeface="+mn-lt"/>
              </a:rPr>
              <a:t>ECN</a:t>
            </a:r>
            <a:r>
              <a:rPr lang="pt-BR" b="0" i="0" dirty="0">
                <a:solidFill>
                  <a:srgbClr val="000000"/>
                </a:solidFill>
                <a:effectLst/>
                <a:latin typeface="+mn-lt"/>
              </a:rPr>
              <a:t>: </a:t>
            </a:r>
            <a:r>
              <a:rPr lang="pt-BR" b="0" i="0" dirty="0" err="1">
                <a:solidFill>
                  <a:srgbClr val="000000"/>
                </a:solidFill>
                <a:effectLst/>
                <a:latin typeface="+mn-lt"/>
              </a:rPr>
              <a:t>Explicit</a:t>
            </a:r>
            <a:r>
              <a:rPr lang="pt-BR" b="0" i="0" dirty="0">
                <a:solidFill>
                  <a:srgbClr val="000000"/>
                </a:solidFill>
                <a:effectLst/>
                <a:latin typeface="+mn-lt"/>
              </a:rPr>
              <a:t> </a:t>
            </a:r>
            <a:r>
              <a:rPr lang="pt-BR" b="0" i="0" dirty="0" err="1">
                <a:solidFill>
                  <a:srgbClr val="000000"/>
                </a:solidFill>
                <a:effectLst/>
                <a:latin typeface="+mn-lt"/>
              </a:rPr>
              <a:t>Congestion</a:t>
            </a:r>
            <a:r>
              <a:rPr lang="pt-BR" b="0" i="0" dirty="0">
                <a:solidFill>
                  <a:srgbClr val="000000"/>
                </a:solidFill>
                <a:effectLst/>
                <a:latin typeface="+mn-lt"/>
              </a:rPr>
              <a:t> </a:t>
            </a:r>
            <a:r>
              <a:rPr lang="pt-BR" b="0" i="0" dirty="0" err="1">
                <a:solidFill>
                  <a:srgbClr val="000000"/>
                </a:solidFill>
                <a:effectLst/>
                <a:latin typeface="+mn-lt"/>
              </a:rPr>
              <a:t>Notification</a:t>
            </a:r>
            <a:r>
              <a:rPr lang="pt-BR" b="0" i="0" dirty="0">
                <a:solidFill>
                  <a:srgbClr val="000000"/>
                </a:solidFill>
                <a:effectLst/>
                <a:latin typeface="+mn-lt"/>
              </a:rPr>
              <a:t>, este campo permite uma notificação fim-a-fim de congestionamento de rede sem descartar pacotes. É um campo de uso opcional.</a:t>
            </a:r>
          </a:p>
          <a:p>
            <a:pPr algn="l" fontAlgn="base">
              <a:buFont typeface="Arial" panose="020B0604020202020204" pitchFamily="34" charset="0"/>
              <a:buChar char="•"/>
            </a:pPr>
            <a:r>
              <a:rPr lang="pt-BR" b="1" i="0" dirty="0">
                <a:solidFill>
                  <a:srgbClr val="000000"/>
                </a:solidFill>
                <a:effectLst/>
                <a:latin typeface="+mn-lt"/>
              </a:rPr>
              <a:t>Tamanho Total</a:t>
            </a:r>
            <a:r>
              <a:rPr lang="pt-BR" b="0" i="0" dirty="0">
                <a:solidFill>
                  <a:srgbClr val="000000"/>
                </a:solidFill>
                <a:effectLst/>
                <a:latin typeface="+mn-lt"/>
              </a:rPr>
              <a:t>: Define o tamanho total do pacote em bytes, incluindo o cabeçalho e o campo de dados.</a:t>
            </a:r>
          </a:p>
          <a:p>
            <a:pPr algn="l" fontAlgn="base">
              <a:buFont typeface="Arial" panose="020B0604020202020204" pitchFamily="34" charset="0"/>
              <a:buChar char="•"/>
            </a:pPr>
            <a:r>
              <a:rPr lang="pt-BR" b="1" i="0" dirty="0">
                <a:solidFill>
                  <a:srgbClr val="000000"/>
                </a:solidFill>
                <a:effectLst/>
                <a:latin typeface="+mn-lt"/>
              </a:rPr>
              <a:t>Identificação</a:t>
            </a:r>
            <a:r>
              <a:rPr lang="pt-BR" b="0" i="0" dirty="0">
                <a:solidFill>
                  <a:srgbClr val="000000"/>
                </a:solidFill>
                <a:effectLst/>
                <a:latin typeface="+mn-lt"/>
              </a:rPr>
              <a:t>: Identifica o Datagrama (pacote) IP por meio de um número de identificação sequencial.</a:t>
            </a:r>
          </a:p>
          <a:p>
            <a:pPr algn="l" fontAlgn="base">
              <a:buFont typeface="Arial" panose="020B0604020202020204" pitchFamily="34" charset="0"/>
              <a:buChar char="•"/>
            </a:pPr>
            <a:r>
              <a:rPr lang="pt-BR" b="1" i="0" dirty="0">
                <a:solidFill>
                  <a:srgbClr val="000000"/>
                </a:solidFill>
                <a:effectLst/>
                <a:latin typeface="+mn-lt"/>
              </a:rPr>
              <a:t>Flags</a:t>
            </a:r>
            <a:r>
              <a:rPr lang="pt-BR" b="0" i="0" dirty="0">
                <a:solidFill>
                  <a:srgbClr val="000000"/>
                </a:solidFill>
                <a:effectLst/>
                <a:latin typeface="+mn-lt"/>
              </a:rPr>
              <a:t>: Usado para controlar a fragmentação dos pacotes. Possui 3 bits, com o seguinte significado (do maior para o menor):</a:t>
            </a:r>
          </a:p>
          <a:p>
            <a:pPr marL="742950" lvl="1" indent="-285750" algn="l" fontAlgn="base">
              <a:buFont typeface="Arial" panose="020B0604020202020204" pitchFamily="34" charset="0"/>
              <a:buChar char="•"/>
            </a:pPr>
            <a:r>
              <a:rPr lang="pt-BR" b="0" i="0" dirty="0">
                <a:solidFill>
                  <a:srgbClr val="000000"/>
                </a:solidFill>
                <a:effectLst/>
                <a:latin typeface="+mn-lt"/>
              </a:rPr>
              <a:t>Bit 0: O primeiro bit é sempre 0 (reservado).</a:t>
            </a:r>
          </a:p>
          <a:p>
            <a:pPr marL="742950" lvl="1" indent="-285750" algn="l" fontAlgn="base">
              <a:buFont typeface="Arial" panose="020B0604020202020204" pitchFamily="34" charset="0"/>
              <a:buChar char="•"/>
            </a:pPr>
            <a:r>
              <a:rPr lang="pt-BR" b="0" i="0" dirty="0">
                <a:solidFill>
                  <a:srgbClr val="000000"/>
                </a:solidFill>
                <a:effectLst/>
                <a:latin typeface="+mn-lt"/>
              </a:rPr>
              <a:t>Bit 1: DF (</a:t>
            </a:r>
            <a:r>
              <a:rPr lang="pt-BR" b="0" i="0" dirty="0" err="1">
                <a:solidFill>
                  <a:srgbClr val="000000"/>
                </a:solidFill>
                <a:effectLst/>
                <a:latin typeface="+mn-lt"/>
              </a:rPr>
              <a:t>Don´t</a:t>
            </a:r>
            <a:r>
              <a:rPr lang="pt-BR" b="0" i="0" dirty="0">
                <a:solidFill>
                  <a:srgbClr val="000000"/>
                </a:solidFill>
                <a:effectLst/>
                <a:latin typeface="+mn-lt"/>
              </a:rPr>
              <a:t> </a:t>
            </a:r>
            <a:r>
              <a:rPr lang="pt-BR" b="0" i="0" dirty="0" err="1">
                <a:solidFill>
                  <a:srgbClr val="000000"/>
                </a:solidFill>
                <a:effectLst/>
                <a:latin typeface="+mn-lt"/>
              </a:rPr>
              <a:t>Fragment</a:t>
            </a:r>
            <a:r>
              <a:rPr lang="pt-BR" b="0" i="0" dirty="0">
                <a:solidFill>
                  <a:srgbClr val="000000"/>
                </a:solidFill>
                <a:effectLst/>
                <a:latin typeface="+mn-lt"/>
              </a:rPr>
              <a:t>), quando ativado indica que o datagrama não pode ser fragmentado. Se a fragmentação for requerida na rede e este bit estiver ativado, o pacote será descartado.</a:t>
            </a:r>
          </a:p>
          <a:p>
            <a:pPr marL="742950" lvl="1" indent="-285750" algn="l" fontAlgn="base">
              <a:buFont typeface="Arial" panose="020B0604020202020204" pitchFamily="34" charset="0"/>
              <a:buChar char="•"/>
            </a:pPr>
            <a:r>
              <a:rPr lang="pt-BR" b="0" i="0" dirty="0">
                <a:solidFill>
                  <a:srgbClr val="000000"/>
                </a:solidFill>
                <a:effectLst/>
                <a:latin typeface="+mn-lt"/>
              </a:rPr>
              <a:t>Bit 2: MF (More </a:t>
            </a:r>
            <a:r>
              <a:rPr lang="pt-BR" b="0" i="0" dirty="0" err="1">
                <a:solidFill>
                  <a:srgbClr val="000000"/>
                </a:solidFill>
                <a:effectLst/>
                <a:latin typeface="+mn-lt"/>
              </a:rPr>
              <a:t>Fragments</a:t>
            </a:r>
            <a:r>
              <a:rPr lang="pt-BR" b="0" i="0" dirty="0">
                <a:solidFill>
                  <a:srgbClr val="000000"/>
                </a:solidFill>
                <a:effectLst/>
                <a:latin typeface="+mn-lt"/>
              </a:rPr>
              <a:t>):Indica o último fragmento: quando o bit for 1, há mais fragmentos depois dele; quando for 0, ele é o último fragmento do conjunto do pacote.</a:t>
            </a:r>
          </a:p>
          <a:p>
            <a:pPr algn="l" fontAlgn="base">
              <a:buFont typeface="Arial" panose="020B0604020202020204" pitchFamily="34" charset="0"/>
              <a:buChar char="•"/>
            </a:pPr>
            <a:r>
              <a:rPr lang="pt-BR" b="1" i="0" dirty="0">
                <a:solidFill>
                  <a:srgbClr val="000000"/>
                </a:solidFill>
                <a:effectLst/>
                <a:latin typeface="+mn-lt"/>
              </a:rPr>
              <a:t>Offset do Fragmento</a:t>
            </a:r>
            <a:r>
              <a:rPr lang="pt-BR" b="0" i="0" dirty="0">
                <a:solidFill>
                  <a:srgbClr val="000000"/>
                </a:solidFill>
                <a:effectLst/>
                <a:latin typeface="+mn-lt"/>
              </a:rPr>
              <a:t>: Determina a ordem dos fragmentos. Especifica o deslocamento relativo de um fragmento em particular em relação ao início do pacote IP original, sem fragmentação. O primeiro fragmento possui offset igual a zero.</a:t>
            </a:r>
            <a:br>
              <a:rPr lang="pt-BR" b="0" i="0" dirty="0">
                <a:solidFill>
                  <a:srgbClr val="000000"/>
                </a:solidFill>
                <a:effectLst/>
                <a:latin typeface="+mn-lt"/>
              </a:rPr>
            </a:br>
            <a:r>
              <a:rPr lang="pt-BR" b="0" i="0" dirty="0">
                <a:solidFill>
                  <a:srgbClr val="000000"/>
                </a:solidFill>
                <a:effectLst/>
                <a:latin typeface="+mn-lt"/>
              </a:rPr>
              <a:t>É medido em blocos de oito bytes.</a:t>
            </a:r>
          </a:p>
          <a:p>
            <a:pPr algn="l" fontAlgn="base">
              <a:buFont typeface="Arial" panose="020B0604020202020204" pitchFamily="34" charset="0"/>
              <a:buChar char="•"/>
            </a:pPr>
            <a:r>
              <a:rPr lang="pt-BR" b="1" i="0" dirty="0">
                <a:solidFill>
                  <a:srgbClr val="000000"/>
                </a:solidFill>
                <a:effectLst/>
                <a:latin typeface="+mn-lt"/>
              </a:rPr>
              <a:t>Tempo de Vida</a:t>
            </a:r>
            <a:r>
              <a:rPr lang="pt-BR" b="0" i="0" dirty="0">
                <a:solidFill>
                  <a:srgbClr val="000000"/>
                </a:solidFill>
                <a:effectLst/>
                <a:latin typeface="+mn-lt"/>
              </a:rPr>
              <a:t> (TTL): Tempo de vida máximo do Datagrama. Impede que um pacote se perca em uma rede (Internet) e entre em loop infinito entre os roteadores. Atualmente seu valor corresponde a saltos de roteadores (hops). Toda vez que um pacote passa por um roteador, o valor desse campo é decrementado (subtrai-se 1). Quando um roteador recebe um pacote cujo TTL é igual a 0, o pacote é descartado, evitando sua permanência infinita na rede.</a:t>
            </a:r>
          </a:p>
          <a:p>
            <a:pPr algn="l" fontAlgn="base">
              <a:buFont typeface="Arial" panose="020B0604020202020204" pitchFamily="34" charset="0"/>
              <a:buChar char="•"/>
            </a:pPr>
            <a:r>
              <a:rPr lang="pt-BR" b="1" i="0" dirty="0">
                <a:solidFill>
                  <a:srgbClr val="000000"/>
                </a:solidFill>
                <a:effectLst/>
                <a:latin typeface="+mn-lt"/>
              </a:rPr>
              <a:t>Protocolo</a:t>
            </a:r>
            <a:r>
              <a:rPr lang="pt-BR" b="0" i="0" dirty="0">
                <a:solidFill>
                  <a:srgbClr val="000000"/>
                </a:solidFill>
                <a:effectLst/>
                <a:latin typeface="+mn-lt"/>
              </a:rPr>
              <a:t>: Indica o protocolo (presente no campo de dados) que pediu o envio do datagrama, através de um código numérico. Os códigos são definidos pela </a:t>
            </a:r>
            <a:r>
              <a:rPr lang="pt-BR" b="1" i="0" u="none" strike="noStrike" dirty="0">
                <a:solidFill>
                  <a:srgbClr val="E64946"/>
                </a:solidFill>
                <a:effectLst/>
                <a:latin typeface="+mn-lt"/>
                <a:hlinkClick r:id="rId3"/>
              </a:rPr>
              <a:t>RFC 790</a:t>
            </a:r>
            <a:r>
              <a:rPr lang="pt-BR" b="0" i="0" dirty="0">
                <a:solidFill>
                  <a:srgbClr val="000000"/>
                </a:solidFill>
                <a:effectLst/>
                <a:latin typeface="+mn-lt"/>
              </a:rPr>
              <a:t>.</a:t>
            </a:r>
          </a:p>
          <a:p>
            <a:pPr algn="l" fontAlgn="base">
              <a:buFont typeface="Arial" panose="020B0604020202020204" pitchFamily="34" charset="0"/>
              <a:buChar char="•"/>
            </a:pPr>
            <a:r>
              <a:rPr lang="pt-BR" b="1" i="0" dirty="0" err="1">
                <a:solidFill>
                  <a:srgbClr val="000000"/>
                </a:solidFill>
                <a:effectLst/>
                <a:latin typeface="+mn-lt"/>
              </a:rPr>
              <a:t>Checksum</a:t>
            </a:r>
            <a:r>
              <a:rPr lang="pt-BR" b="1" i="0" dirty="0">
                <a:solidFill>
                  <a:srgbClr val="000000"/>
                </a:solidFill>
                <a:effectLst/>
                <a:latin typeface="+mn-lt"/>
              </a:rPr>
              <a:t> do Cabeçalho</a:t>
            </a:r>
            <a:r>
              <a:rPr lang="pt-BR" b="0" i="0" dirty="0">
                <a:solidFill>
                  <a:srgbClr val="000000"/>
                </a:solidFill>
                <a:effectLst/>
                <a:latin typeface="+mn-lt"/>
              </a:rPr>
              <a:t>: Usado para verificação de erros no cabeçalho do datagrama. Quando um pacote chega em um roteador, o roteador calcula o </a:t>
            </a:r>
            <a:r>
              <a:rPr lang="pt-BR" b="0" i="0" dirty="0" err="1">
                <a:solidFill>
                  <a:srgbClr val="000000"/>
                </a:solidFill>
                <a:effectLst/>
                <a:latin typeface="+mn-lt"/>
              </a:rPr>
              <a:t>checksum</a:t>
            </a:r>
            <a:r>
              <a:rPr lang="pt-BR" b="0" i="0" dirty="0">
                <a:solidFill>
                  <a:srgbClr val="000000"/>
                </a:solidFill>
                <a:effectLst/>
                <a:latin typeface="+mn-lt"/>
              </a:rPr>
              <a:t> do cabeçalho e compara o valor obtido com o valor armazenado nesse campo. Se os valores não baterem, significa que houve erro durante a </a:t>
            </a:r>
            <a:r>
              <a:rPr lang="pt-BR" b="0" i="0" dirty="0" err="1">
                <a:solidFill>
                  <a:srgbClr val="000000"/>
                </a:solidFill>
                <a:effectLst/>
                <a:latin typeface="+mn-lt"/>
              </a:rPr>
              <a:t>transissão</a:t>
            </a:r>
            <a:r>
              <a:rPr lang="pt-BR" b="0" i="0" dirty="0">
                <a:solidFill>
                  <a:srgbClr val="000000"/>
                </a:solidFill>
                <a:effectLst/>
                <a:latin typeface="+mn-lt"/>
              </a:rPr>
              <a:t> dos dados, e o pacote é descartado.</a:t>
            </a:r>
            <a:br>
              <a:rPr lang="pt-BR" b="0" i="0" dirty="0">
                <a:solidFill>
                  <a:srgbClr val="000000"/>
                </a:solidFill>
                <a:effectLst/>
                <a:latin typeface="+mn-lt"/>
              </a:rPr>
            </a:br>
            <a:r>
              <a:rPr lang="pt-BR" b="0" i="0" dirty="0">
                <a:solidFill>
                  <a:srgbClr val="000000"/>
                </a:solidFill>
                <a:effectLst/>
                <a:latin typeface="+mn-lt"/>
              </a:rPr>
              <a:t>Toda vez que um pacote passa por um roteador, um novo </a:t>
            </a:r>
            <a:r>
              <a:rPr lang="pt-BR" b="0" i="0" dirty="0" err="1">
                <a:solidFill>
                  <a:srgbClr val="000000"/>
                </a:solidFill>
                <a:effectLst/>
                <a:latin typeface="+mn-lt"/>
              </a:rPr>
              <a:t>checksum</a:t>
            </a:r>
            <a:r>
              <a:rPr lang="pt-BR" b="0" i="0" dirty="0">
                <a:solidFill>
                  <a:srgbClr val="000000"/>
                </a:solidFill>
                <a:effectLst/>
                <a:latin typeface="+mn-lt"/>
              </a:rPr>
              <a:t> deve ser calculado e armazenado neste campo, pois os roteadores alteram o conteúdo do cabeçalho IP ao decrementar o campo de TTL.</a:t>
            </a:r>
          </a:p>
          <a:p>
            <a:pPr algn="l" fontAlgn="base">
              <a:buFont typeface="Arial" panose="020B0604020202020204" pitchFamily="34" charset="0"/>
              <a:buChar char="•"/>
            </a:pPr>
            <a:r>
              <a:rPr lang="pt-BR" b="1" i="0" dirty="0">
                <a:solidFill>
                  <a:srgbClr val="000000"/>
                </a:solidFill>
                <a:effectLst/>
                <a:latin typeface="+mn-lt"/>
              </a:rPr>
              <a:t>Endereço IP de Origem</a:t>
            </a:r>
            <a:r>
              <a:rPr lang="pt-BR" b="0" i="0" dirty="0">
                <a:solidFill>
                  <a:srgbClr val="000000"/>
                </a:solidFill>
                <a:effectLst/>
                <a:latin typeface="+mn-lt"/>
              </a:rPr>
              <a:t>: Endereço IP do remetente do pacote. Esse endereço pode ser alterado por um roteador se for utilizado um serviço de tradução de endereços, como o NAT.</a:t>
            </a:r>
          </a:p>
          <a:p>
            <a:pPr algn="l" fontAlgn="base">
              <a:buFont typeface="Arial" panose="020B0604020202020204" pitchFamily="34" charset="0"/>
              <a:buChar char="•"/>
            </a:pPr>
            <a:r>
              <a:rPr lang="pt-BR" b="1" i="0" dirty="0">
                <a:solidFill>
                  <a:srgbClr val="000000"/>
                </a:solidFill>
                <a:effectLst/>
                <a:latin typeface="+mn-lt"/>
              </a:rPr>
              <a:t>Endereço IP de Destino</a:t>
            </a:r>
            <a:r>
              <a:rPr lang="pt-BR" b="0" i="0" dirty="0">
                <a:solidFill>
                  <a:srgbClr val="000000"/>
                </a:solidFill>
                <a:effectLst/>
                <a:latin typeface="+mn-lt"/>
              </a:rPr>
              <a:t>: Endereço IP do destinatário do pacote. Esse endereço também pode ser alterado por um roteador se for utilizado um serviço de tradução de endereços, como o NAT.</a:t>
            </a:r>
          </a:p>
          <a:p>
            <a:pPr algn="l" fontAlgn="base">
              <a:buFont typeface="Arial" panose="020B0604020202020204" pitchFamily="34" charset="0"/>
              <a:buChar char="•"/>
            </a:pPr>
            <a:r>
              <a:rPr lang="pt-BR" b="1" i="0" dirty="0">
                <a:solidFill>
                  <a:srgbClr val="000000"/>
                </a:solidFill>
                <a:effectLst/>
                <a:latin typeface="+mn-lt"/>
              </a:rPr>
              <a:t>Opções + </a:t>
            </a:r>
            <a:r>
              <a:rPr lang="pt-BR" b="1" i="0" dirty="0" err="1">
                <a:solidFill>
                  <a:srgbClr val="000000"/>
                </a:solidFill>
                <a:effectLst/>
                <a:latin typeface="+mn-lt"/>
              </a:rPr>
              <a:t>Pad</a:t>
            </a:r>
            <a:r>
              <a:rPr lang="pt-BR" b="0" i="0" dirty="0">
                <a:solidFill>
                  <a:srgbClr val="000000"/>
                </a:solidFill>
                <a:effectLst/>
                <a:latin typeface="+mn-lt"/>
              </a:rPr>
              <a:t>: Campo opcional. Usado em situações de teste e verificação de erros na rede. As duas funções mais importantes desse campo são traçar a rota de rede que está sendo usada da origem até o destino (</a:t>
            </a:r>
            <a:r>
              <a:rPr lang="pt-BR" b="0" i="0" dirty="0" err="1">
                <a:solidFill>
                  <a:srgbClr val="000000"/>
                </a:solidFill>
                <a:effectLst/>
                <a:latin typeface="+mn-lt"/>
              </a:rPr>
              <a:t>traceroute</a:t>
            </a:r>
            <a:r>
              <a:rPr lang="pt-BR" b="0" i="0" dirty="0">
                <a:solidFill>
                  <a:srgbClr val="000000"/>
                </a:solidFill>
                <a:effectLst/>
                <a:latin typeface="+mn-lt"/>
              </a:rPr>
              <a:t>) e marcar o horário com que o datagrama passa por cada roteador da origem até o destino (</a:t>
            </a:r>
            <a:r>
              <a:rPr lang="pt-BR" b="0" i="0" dirty="0" err="1">
                <a:solidFill>
                  <a:srgbClr val="000000"/>
                </a:solidFill>
                <a:effectLst/>
                <a:latin typeface="+mn-lt"/>
              </a:rPr>
              <a:t>timestamp</a:t>
            </a:r>
            <a:r>
              <a:rPr lang="pt-BR" b="0" i="0" dirty="0">
                <a:solidFill>
                  <a:srgbClr val="000000"/>
                </a:solidFill>
                <a:effectLst/>
                <a:latin typeface="+mn-lt"/>
              </a:rPr>
              <a:t>)</a:t>
            </a:r>
          </a:p>
          <a:p>
            <a:pPr algn="l" fontAlgn="base">
              <a:buFont typeface="Arial" panose="020B0604020202020204" pitchFamily="34" charset="0"/>
              <a:buChar char="•"/>
            </a:pPr>
            <a:r>
              <a:rPr lang="pt-BR" b="1" i="0" dirty="0">
                <a:solidFill>
                  <a:srgbClr val="000000"/>
                </a:solidFill>
                <a:effectLst/>
                <a:latin typeface="+mn-lt"/>
              </a:rPr>
              <a:t>Dados</a:t>
            </a:r>
            <a:r>
              <a:rPr lang="pt-BR" b="0" i="0" dirty="0">
                <a:solidFill>
                  <a:srgbClr val="000000"/>
                </a:solidFill>
                <a:effectLst/>
                <a:latin typeface="+mn-lt"/>
              </a:rPr>
              <a:t>: São os dados que o datagrama está carregando, com o limite de 64 </a:t>
            </a:r>
            <a:r>
              <a:rPr lang="pt-BR" b="0" i="0" dirty="0" err="1">
                <a:solidFill>
                  <a:srgbClr val="000000"/>
                </a:solidFill>
                <a:effectLst/>
                <a:latin typeface="+mn-lt"/>
              </a:rPr>
              <a:t>kB</a:t>
            </a:r>
            <a:r>
              <a:rPr lang="pt-BR" b="0" i="0" dirty="0">
                <a:solidFill>
                  <a:srgbClr val="000000"/>
                </a:solidFill>
                <a:effectLst/>
                <a:latin typeface="+mn-lt"/>
              </a:rPr>
              <a:t>. Os dados não fazem parte do cálculo do </a:t>
            </a:r>
            <a:r>
              <a:rPr lang="pt-BR" b="0" i="0" dirty="0" err="1">
                <a:solidFill>
                  <a:srgbClr val="000000"/>
                </a:solidFill>
                <a:effectLst/>
                <a:latin typeface="+mn-lt"/>
              </a:rPr>
              <a:t>checksum</a:t>
            </a:r>
            <a:r>
              <a:rPr lang="pt-BR" b="0" i="0" dirty="0">
                <a:solidFill>
                  <a:srgbClr val="000000"/>
                </a:solidFill>
                <a:effectLst/>
                <a:latin typeface="+mn-lt"/>
              </a:rPr>
              <a:t> do cabeçalho. Os protocolos mais comuns encontrados no campo de dados são o TCP, UDP, ICMP, IGMP e OSPF, entre outros.</a:t>
            </a:r>
          </a:p>
          <a:p>
            <a:endParaRPr lang="pt-BR" dirty="0"/>
          </a:p>
        </p:txBody>
      </p:sp>
      <p:sp>
        <p:nvSpPr>
          <p:cNvPr id="4" name="Espaço Reservado para Número de Slide 3">
            <a:extLst>
              <a:ext uri="{FF2B5EF4-FFF2-40B4-BE49-F238E27FC236}">
                <a16:creationId xmlns:a16="http://schemas.microsoft.com/office/drawing/2014/main" id="{0B48E754-7E30-AEB0-48A3-74310DE5083B}"/>
              </a:ext>
            </a:extLst>
          </p:cNvPr>
          <p:cNvSpPr>
            <a:spLocks noGrp="1"/>
          </p:cNvSpPr>
          <p:nvPr>
            <p:ph type="sldNum" sz="quarter" idx="5"/>
          </p:nvPr>
        </p:nvSpPr>
        <p:spPr/>
        <p:txBody>
          <a:bodyPr/>
          <a:lstStyle/>
          <a:p>
            <a:fld id="{58FAA859-DBF4-4CEE-9ACB-90435F4C0C4F}" type="slidenum">
              <a:rPr lang="pt-BR" smtClean="0"/>
              <a:t>7</a:t>
            </a:fld>
            <a:endParaRPr lang="pt-BR"/>
          </a:p>
        </p:txBody>
      </p:sp>
    </p:spTree>
    <p:extLst>
      <p:ext uri="{BB962C8B-B14F-4D97-AF65-F5344CB8AC3E}">
        <p14:creationId xmlns:p14="http://schemas.microsoft.com/office/powerpoint/2010/main" val="21953975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8160CF-CFDF-1348-D048-846449E340D2}"/>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763AB540-B7B6-AED2-34DD-63FB06B71DBC}"/>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5FD8EADD-0D94-08DD-078F-90EDE6549635}"/>
              </a:ext>
            </a:extLst>
          </p:cNvPr>
          <p:cNvSpPr>
            <a:spLocks noGrp="1"/>
          </p:cNvSpPr>
          <p:nvPr>
            <p:ph type="body" idx="1"/>
          </p:nvPr>
        </p:nvSpPr>
        <p:spPr/>
        <p:txBody>
          <a:bodyPr/>
          <a:lstStyle/>
          <a:p>
            <a:endParaRPr lang="pt-BR" dirty="0"/>
          </a:p>
        </p:txBody>
      </p:sp>
      <p:sp>
        <p:nvSpPr>
          <p:cNvPr id="4" name="Espaço Reservado para Número de Slide 3">
            <a:extLst>
              <a:ext uri="{FF2B5EF4-FFF2-40B4-BE49-F238E27FC236}">
                <a16:creationId xmlns:a16="http://schemas.microsoft.com/office/drawing/2014/main" id="{399F2A42-C360-1872-85A3-D47337062C6E}"/>
              </a:ext>
            </a:extLst>
          </p:cNvPr>
          <p:cNvSpPr>
            <a:spLocks noGrp="1"/>
          </p:cNvSpPr>
          <p:nvPr>
            <p:ph type="sldNum" sz="quarter" idx="5"/>
          </p:nvPr>
        </p:nvSpPr>
        <p:spPr/>
        <p:txBody>
          <a:bodyPr/>
          <a:lstStyle/>
          <a:p>
            <a:fld id="{58FAA859-DBF4-4CEE-9ACB-90435F4C0C4F}" type="slidenum">
              <a:rPr lang="pt-BR" smtClean="0"/>
              <a:t>9</a:t>
            </a:fld>
            <a:endParaRPr lang="pt-BR"/>
          </a:p>
        </p:txBody>
      </p:sp>
    </p:spTree>
    <p:extLst>
      <p:ext uri="{BB962C8B-B14F-4D97-AF65-F5344CB8AC3E}">
        <p14:creationId xmlns:p14="http://schemas.microsoft.com/office/powerpoint/2010/main" val="6317001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53061F-21F5-F39D-CB5C-2132F746BF62}"/>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67F14F2D-55EF-89A2-8C68-CCE82CFC6D1A}"/>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B0357834-7593-C333-5992-F35DD8B85D5D}"/>
              </a:ext>
            </a:extLst>
          </p:cNvPr>
          <p:cNvSpPr>
            <a:spLocks noGrp="1"/>
          </p:cNvSpPr>
          <p:nvPr>
            <p:ph type="body" idx="1"/>
          </p:nvPr>
        </p:nvSpPr>
        <p:spPr/>
        <p:txBody>
          <a:bodyPr/>
          <a:lstStyle/>
          <a:p>
            <a:endParaRPr lang="pt-BR" dirty="0"/>
          </a:p>
        </p:txBody>
      </p:sp>
      <p:sp>
        <p:nvSpPr>
          <p:cNvPr id="4" name="Espaço Reservado para Número de Slide 3">
            <a:extLst>
              <a:ext uri="{FF2B5EF4-FFF2-40B4-BE49-F238E27FC236}">
                <a16:creationId xmlns:a16="http://schemas.microsoft.com/office/drawing/2014/main" id="{8AB14B5B-0A6B-3D87-1873-53A9C9846BBE}"/>
              </a:ext>
            </a:extLst>
          </p:cNvPr>
          <p:cNvSpPr>
            <a:spLocks noGrp="1"/>
          </p:cNvSpPr>
          <p:nvPr>
            <p:ph type="sldNum" sz="quarter" idx="5"/>
          </p:nvPr>
        </p:nvSpPr>
        <p:spPr/>
        <p:txBody>
          <a:bodyPr/>
          <a:lstStyle/>
          <a:p>
            <a:fld id="{58FAA859-DBF4-4CEE-9ACB-90435F4C0C4F}" type="slidenum">
              <a:rPr lang="pt-BR" smtClean="0"/>
              <a:t>10</a:t>
            </a:fld>
            <a:endParaRPr lang="pt-BR"/>
          </a:p>
        </p:txBody>
      </p:sp>
    </p:spTree>
    <p:extLst>
      <p:ext uri="{BB962C8B-B14F-4D97-AF65-F5344CB8AC3E}">
        <p14:creationId xmlns:p14="http://schemas.microsoft.com/office/powerpoint/2010/main" val="15655703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6D24B4-F671-8598-0CF6-D680F59A9243}"/>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2E0371C0-6778-F7BA-9FFB-C8A2642FA106}"/>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9BD6899A-1FDE-8600-6DD6-17AED6333DF5}"/>
              </a:ext>
            </a:extLst>
          </p:cNvPr>
          <p:cNvSpPr>
            <a:spLocks noGrp="1"/>
          </p:cNvSpPr>
          <p:nvPr>
            <p:ph type="body" idx="1"/>
          </p:nvPr>
        </p:nvSpPr>
        <p:spPr/>
        <p:txBody>
          <a:bodyPr/>
          <a:lstStyle/>
          <a:p>
            <a:endParaRPr lang="pt-BR" dirty="0"/>
          </a:p>
        </p:txBody>
      </p:sp>
      <p:sp>
        <p:nvSpPr>
          <p:cNvPr id="4" name="Espaço Reservado para Número de Slide 3">
            <a:extLst>
              <a:ext uri="{FF2B5EF4-FFF2-40B4-BE49-F238E27FC236}">
                <a16:creationId xmlns:a16="http://schemas.microsoft.com/office/drawing/2014/main" id="{84CF617A-65B5-9E1E-3BA8-D26CCEC9F2AC}"/>
              </a:ext>
            </a:extLst>
          </p:cNvPr>
          <p:cNvSpPr>
            <a:spLocks noGrp="1"/>
          </p:cNvSpPr>
          <p:nvPr>
            <p:ph type="sldNum" sz="quarter" idx="5"/>
          </p:nvPr>
        </p:nvSpPr>
        <p:spPr/>
        <p:txBody>
          <a:bodyPr/>
          <a:lstStyle/>
          <a:p>
            <a:fld id="{58FAA859-DBF4-4CEE-9ACB-90435F4C0C4F}" type="slidenum">
              <a:rPr lang="pt-BR" smtClean="0"/>
              <a:t>11</a:t>
            </a:fld>
            <a:endParaRPr lang="pt-BR"/>
          </a:p>
        </p:txBody>
      </p:sp>
    </p:spTree>
    <p:extLst>
      <p:ext uri="{BB962C8B-B14F-4D97-AF65-F5344CB8AC3E}">
        <p14:creationId xmlns:p14="http://schemas.microsoft.com/office/powerpoint/2010/main" val="36710270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6D24B4-F671-8598-0CF6-D680F59A9243}"/>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2E0371C0-6778-F7BA-9FFB-C8A2642FA106}"/>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9BD6899A-1FDE-8600-6DD6-17AED6333DF5}"/>
              </a:ext>
            </a:extLst>
          </p:cNvPr>
          <p:cNvSpPr>
            <a:spLocks noGrp="1"/>
          </p:cNvSpPr>
          <p:nvPr>
            <p:ph type="body" idx="1"/>
          </p:nvPr>
        </p:nvSpPr>
        <p:spPr/>
        <p:txBody>
          <a:bodyPr/>
          <a:lstStyle/>
          <a:p>
            <a:endParaRPr lang="pt-BR" dirty="0"/>
          </a:p>
        </p:txBody>
      </p:sp>
      <p:sp>
        <p:nvSpPr>
          <p:cNvPr id="4" name="Espaço Reservado para Número de Slide 3">
            <a:extLst>
              <a:ext uri="{FF2B5EF4-FFF2-40B4-BE49-F238E27FC236}">
                <a16:creationId xmlns:a16="http://schemas.microsoft.com/office/drawing/2014/main" id="{84CF617A-65B5-9E1E-3BA8-D26CCEC9F2AC}"/>
              </a:ext>
            </a:extLst>
          </p:cNvPr>
          <p:cNvSpPr>
            <a:spLocks noGrp="1"/>
          </p:cNvSpPr>
          <p:nvPr>
            <p:ph type="sldNum" sz="quarter" idx="5"/>
          </p:nvPr>
        </p:nvSpPr>
        <p:spPr/>
        <p:txBody>
          <a:bodyPr/>
          <a:lstStyle/>
          <a:p>
            <a:fld id="{58FAA859-DBF4-4CEE-9ACB-90435F4C0C4F}" type="slidenum">
              <a:rPr lang="pt-BR" smtClean="0"/>
              <a:t>12</a:t>
            </a:fld>
            <a:endParaRPr lang="pt-BR"/>
          </a:p>
        </p:txBody>
      </p:sp>
    </p:spTree>
    <p:extLst>
      <p:ext uri="{BB962C8B-B14F-4D97-AF65-F5344CB8AC3E}">
        <p14:creationId xmlns:p14="http://schemas.microsoft.com/office/powerpoint/2010/main" val="19105941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507807" y="3505898"/>
            <a:ext cx="17088486" cy="2374963"/>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3015615" y="6333236"/>
            <a:ext cx="14072870" cy="2827337"/>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3/13/2024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6100" b="0" i="0">
                <a:solidFill>
                  <a:srgbClr val="333333"/>
                </a:solidFill>
                <a:latin typeface="Montserrat Light"/>
                <a:cs typeface="Montserrat Light"/>
              </a:defRPr>
            </a:lvl1pPr>
          </a:lstStyle>
          <a:p>
            <a:endParaRPr/>
          </a:p>
        </p:txBody>
      </p:sp>
      <p:sp>
        <p:nvSpPr>
          <p:cNvPr id="3" name="Holder 3"/>
          <p:cNvSpPr>
            <a:spLocks noGrp="1"/>
          </p:cNvSpPr>
          <p:nvPr>
            <p:ph type="body" idx="1"/>
          </p:nvPr>
        </p:nvSpPr>
        <p:spPr/>
        <p:txBody>
          <a:bodyPr lIns="0" tIns="0" rIns="0" bIns="0"/>
          <a:lstStyle>
            <a:lvl1pPr>
              <a:defRPr sz="2400" b="0" i="0">
                <a:solidFill>
                  <a:srgbClr val="4D4D4D"/>
                </a:solidFill>
                <a:latin typeface="Montserrat"/>
                <a:cs typeface="Montserrat"/>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3/13/2024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obj" preserve="1">
  <p:cSld name="Two Content">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10052050" y="0"/>
            <a:ext cx="10052050" cy="11151870"/>
          </a:xfrm>
          <a:custGeom>
            <a:avLst/>
            <a:gdLst/>
            <a:ahLst/>
            <a:cxnLst/>
            <a:rect l="l" t="t" r="r" b="b"/>
            <a:pathLst>
              <a:path w="10052050" h="11151870">
                <a:moveTo>
                  <a:pt x="0" y="11151492"/>
                </a:moveTo>
                <a:lnTo>
                  <a:pt x="10052039" y="11151492"/>
                </a:lnTo>
                <a:lnTo>
                  <a:pt x="10052039" y="0"/>
                </a:lnTo>
                <a:lnTo>
                  <a:pt x="0" y="0"/>
                </a:lnTo>
                <a:lnTo>
                  <a:pt x="0" y="11151492"/>
                </a:lnTo>
                <a:close/>
              </a:path>
            </a:pathLst>
          </a:custGeom>
          <a:solidFill>
            <a:srgbClr val="1A1A1A"/>
          </a:solidFill>
        </p:spPr>
        <p:txBody>
          <a:bodyPr wrap="square" lIns="0" tIns="0" rIns="0" bIns="0" rtlCol="0"/>
          <a:lstStyle/>
          <a:p>
            <a:endParaRPr/>
          </a:p>
        </p:txBody>
      </p:sp>
      <p:sp>
        <p:nvSpPr>
          <p:cNvPr id="17" name="bg object 17"/>
          <p:cNvSpPr/>
          <p:nvPr/>
        </p:nvSpPr>
        <p:spPr>
          <a:xfrm>
            <a:off x="1047151" y="9319087"/>
            <a:ext cx="3693160" cy="942975"/>
          </a:xfrm>
          <a:custGeom>
            <a:avLst/>
            <a:gdLst/>
            <a:ahLst/>
            <a:cxnLst/>
            <a:rect l="l" t="t" r="r" b="b"/>
            <a:pathLst>
              <a:path w="3693160" h="942975">
                <a:moveTo>
                  <a:pt x="3692945" y="0"/>
                </a:moveTo>
                <a:lnTo>
                  <a:pt x="0" y="0"/>
                </a:lnTo>
                <a:lnTo>
                  <a:pt x="0" y="942379"/>
                </a:lnTo>
                <a:lnTo>
                  <a:pt x="3692945" y="942379"/>
                </a:lnTo>
                <a:lnTo>
                  <a:pt x="3692945" y="0"/>
                </a:lnTo>
                <a:close/>
              </a:path>
            </a:pathLst>
          </a:custGeom>
          <a:solidFill>
            <a:srgbClr val="E21013"/>
          </a:solidFill>
        </p:spPr>
        <p:txBody>
          <a:bodyPr wrap="square" lIns="0" tIns="0" rIns="0" bIns="0" rtlCol="0"/>
          <a:lstStyle/>
          <a:p>
            <a:endParaRPr/>
          </a:p>
        </p:txBody>
      </p:sp>
      <p:sp>
        <p:nvSpPr>
          <p:cNvPr id="18" name="bg object 18"/>
          <p:cNvSpPr/>
          <p:nvPr/>
        </p:nvSpPr>
        <p:spPr>
          <a:xfrm>
            <a:off x="1047076" y="9439611"/>
            <a:ext cx="3693160" cy="700405"/>
          </a:xfrm>
          <a:custGeom>
            <a:avLst/>
            <a:gdLst/>
            <a:ahLst/>
            <a:cxnLst/>
            <a:rect l="l" t="t" r="r" b="b"/>
            <a:pathLst>
              <a:path w="3693160" h="700404">
                <a:moveTo>
                  <a:pt x="198361" y="660984"/>
                </a:moveTo>
                <a:lnTo>
                  <a:pt x="0" y="660984"/>
                </a:lnTo>
                <a:lnTo>
                  <a:pt x="0" y="685812"/>
                </a:lnTo>
                <a:lnTo>
                  <a:pt x="198361" y="685812"/>
                </a:lnTo>
                <a:lnTo>
                  <a:pt x="198361" y="660984"/>
                </a:lnTo>
                <a:close/>
              </a:path>
              <a:path w="3693160" h="700404">
                <a:moveTo>
                  <a:pt x="198361" y="502246"/>
                </a:moveTo>
                <a:lnTo>
                  <a:pt x="0" y="502246"/>
                </a:lnTo>
                <a:lnTo>
                  <a:pt x="0" y="527050"/>
                </a:lnTo>
                <a:lnTo>
                  <a:pt x="198361" y="527050"/>
                </a:lnTo>
                <a:lnTo>
                  <a:pt x="198361" y="502246"/>
                </a:lnTo>
                <a:close/>
              </a:path>
              <a:path w="3693160" h="700404">
                <a:moveTo>
                  <a:pt x="198361" y="337553"/>
                </a:moveTo>
                <a:lnTo>
                  <a:pt x="0" y="337553"/>
                </a:lnTo>
                <a:lnTo>
                  <a:pt x="0" y="362356"/>
                </a:lnTo>
                <a:lnTo>
                  <a:pt x="198361" y="362356"/>
                </a:lnTo>
                <a:lnTo>
                  <a:pt x="198361" y="337553"/>
                </a:lnTo>
                <a:close/>
              </a:path>
              <a:path w="3693160" h="700404">
                <a:moveTo>
                  <a:pt x="198361" y="175056"/>
                </a:moveTo>
                <a:lnTo>
                  <a:pt x="0" y="175056"/>
                </a:lnTo>
                <a:lnTo>
                  <a:pt x="0" y="199898"/>
                </a:lnTo>
                <a:lnTo>
                  <a:pt x="198361" y="199898"/>
                </a:lnTo>
                <a:lnTo>
                  <a:pt x="198361" y="175056"/>
                </a:lnTo>
                <a:close/>
              </a:path>
              <a:path w="3693160" h="700404">
                <a:moveTo>
                  <a:pt x="198361" y="16802"/>
                </a:moveTo>
                <a:lnTo>
                  <a:pt x="0" y="16802"/>
                </a:lnTo>
                <a:lnTo>
                  <a:pt x="0" y="41592"/>
                </a:lnTo>
                <a:lnTo>
                  <a:pt x="198361" y="41592"/>
                </a:lnTo>
                <a:lnTo>
                  <a:pt x="198361" y="16802"/>
                </a:lnTo>
                <a:close/>
              </a:path>
              <a:path w="3693160" h="700404">
                <a:moveTo>
                  <a:pt x="908532" y="161366"/>
                </a:moveTo>
                <a:lnTo>
                  <a:pt x="905624" y="119291"/>
                </a:lnTo>
                <a:lnTo>
                  <a:pt x="870216" y="56515"/>
                </a:lnTo>
                <a:lnTo>
                  <a:pt x="804735" y="18783"/>
                </a:lnTo>
                <a:lnTo>
                  <a:pt x="764209" y="8001"/>
                </a:lnTo>
                <a:lnTo>
                  <a:pt x="720382" y="1917"/>
                </a:lnTo>
                <a:lnTo>
                  <a:pt x="674649" y="0"/>
                </a:lnTo>
                <a:lnTo>
                  <a:pt x="627659" y="1714"/>
                </a:lnTo>
                <a:lnTo>
                  <a:pt x="580986" y="7264"/>
                </a:lnTo>
                <a:lnTo>
                  <a:pt x="535622" y="17233"/>
                </a:lnTo>
                <a:lnTo>
                  <a:pt x="492493" y="32219"/>
                </a:lnTo>
                <a:lnTo>
                  <a:pt x="452564" y="52793"/>
                </a:lnTo>
                <a:lnTo>
                  <a:pt x="416788" y="79565"/>
                </a:lnTo>
                <a:lnTo>
                  <a:pt x="386118" y="113106"/>
                </a:lnTo>
                <a:lnTo>
                  <a:pt x="361518" y="154025"/>
                </a:lnTo>
                <a:lnTo>
                  <a:pt x="343941" y="202895"/>
                </a:lnTo>
                <a:lnTo>
                  <a:pt x="339204" y="254914"/>
                </a:lnTo>
                <a:lnTo>
                  <a:pt x="348361" y="300837"/>
                </a:lnTo>
                <a:lnTo>
                  <a:pt x="371944" y="338747"/>
                </a:lnTo>
                <a:lnTo>
                  <a:pt x="410476" y="366712"/>
                </a:lnTo>
                <a:lnTo>
                  <a:pt x="460273" y="387235"/>
                </a:lnTo>
                <a:lnTo>
                  <a:pt x="508939" y="402196"/>
                </a:lnTo>
                <a:lnTo>
                  <a:pt x="594944" y="424522"/>
                </a:lnTo>
                <a:lnTo>
                  <a:pt x="628256" y="436435"/>
                </a:lnTo>
                <a:lnTo>
                  <a:pt x="652462" y="451904"/>
                </a:lnTo>
                <a:lnTo>
                  <a:pt x="665543" y="473189"/>
                </a:lnTo>
                <a:lnTo>
                  <a:pt x="665505" y="502577"/>
                </a:lnTo>
                <a:lnTo>
                  <a:pt x="650049" y="531901"/>
                </a:lnTo>
                <a:lnTo>
                  <a:pt x="622071" y="552831"/>
                </a:lnTo>
                <a:lnTo>
                  <a:pt x="587806" y="565391"/>
                </a:lnTo>
                <a:lnTo>
                  <a:pt x="553504" y="569569"/>
                </a:lnTo>
                <a:lnTo>
                  <a:pt x="508876" y="563206"/>
                </a:lnTo>
                <a:lnTo>
                  <a:pt x="477113" y="544449"/>
                </a:lnTo>
                <a:lnTo>
                  <a:pt x="460578" y="513829"/>
                </a:lnTo>
                <a:lnTo>
                  <a:pt x="461683" y="471868"/>
                </a:lnTo>
                <a:lnTo>
                  <a:pt x="275539" y="471868"/>
                </a:lnTo>
                <a:lnTo>
                  <a:pt x="269443" y="527735"/>
                </a:lnTo>
                <a:lnTo>
                  <a:pt x="274370" y="574230"/>
                </a:lnTo>
                <a:lnTo>
                  <a:pt x="289229" y="612101"/>
                </a:lnTo>
                <a:lnTo>
                  <a:pt x="312877" y="642086"/>
                </a:lnTo>
                <a:lnTo>
                  <a:pt x="344220" y="664946"/>
                </a:lnTo>
                <a:lnTo>
                  <a:pt x="382117" y="681431"/>
                </a:lnTo>
                <a:lnTo>
                  <a:pt x="425475" y="692277"/>
                </a:lnTo>
                <a:lnTo>
                  <a:pt x="473151" y="698233"/>
                </a:lnTo>
                <a:lnTo>
                  <a:pt x="524052" y="700049"/>
                </a:lnTo>
                <a:lnTo>
                  <a:pt x="575627" y="697547"/>
                </a:lnTo>
                <a:lnTo>
                  <a:pt x="626084" y="690016"/>
                </a:lnTo>
                <a:lnTo>
                  <a:pt x="674420" y="677392"/>
                </a:lnTo>
                <a:lnTo>
                  <a:pt x="719620" y="659612"/>
                </a:lnTo>
                <a:lnTo>
                  <a:pt x="760679" y="636625"/>
                </a:lnTo>
                <a:lnTo>
                  <a:pt x="796582" y="608368"/>
                </a:lnTo>
                <a:lnTo>
                  <a:pt x="826350" y="574789"/>
                </a:lnTo>
                <a:lnTo>
                  <a:pt x="829373" y="569569"/>
                </a:lnTo>
                <a:lnTo>
                  <a:pt x="848956" y="535825"/>
                </a:lnTo>
                <a:lnTo>
                  <a:pt x="863409" y="491413"/>
                </a:lnTo>
                <a:lnTo>
                  <a:pt x="869188" y="436968"/>
                </a:lnTo>
                <a:lnTo>
                  <a:pt x="862253" y="393585"/>
                </a:lnTo>
                <a:lnTo>
                  <a:pt x="844715" y="359727"/>
                </a:lnTo>
                <a:lnTo>
                  <a:pt x="786193" y="314401"/>
                </a:lnTo>
                <a:lnTo>
                  <a:pt x="749401" y="299821"/>
                </a:lnTo>
                <a:lnTo>
                  <a:pt x="710374" y="288569"/>
                </a:lnTo>
                <a:lnTo>
                  <a:pt x="634009" y="269887"/>
                </a:lnTo>
                <a:lnTo>
                  <a:pt x="598487" y="259118"/>
                </a:lnTo>
                <a:lnTo>
                  <a:pt x="566508" y="244424"/>
                </a:lnTo>
                <a:lnTo>
                  <a:pt x="545211" y="222923"/>
                </a:lnTo>
                <a:lnTo>
                  <a:pt x="541718" y="191719"/>
                </a:lnTo>
                <a:lnTo>
                  <a:pt x="553250" y="167982"/>
                </a:lnTo>
                <a:lnTo>
                  <a:pt x="574865" y="148437"/>
                </a:lnTo>
                <a:lnTo>
                  <a:pt x="603186" y="135178"/>
                </a:lnTo>
                <a:lnTo>
                  <a:pt x="634784" y="130302"/>
                </a:lnTo>
                <a:lnTo>
                  <a:pt x="656831" y="131686"/>
                </a:lnTo>
                <a:lnTo>
                  <a:pt x="701929" y="151726"/>
                </a:lnTo>
                <a:lnTo>
                  <a:pt x="716407" y="192938"/>
                </a:lnTo>
                <a:lnTo>
                  <a:pt x="713600" y="211264"/>
                </a:lnTo>
                <a:lnTo>
                  <a:pt x="899718" y="211264"/>
                </a:lnTo>
                <a:lnTo>
                  <a:pt x="908532" y="161366"/>
                </a:lnTo>
                <a:close/>
              </a:path>
              <a:path w="3693160" h="700404">
                <a:moveTo>
                  <a:pt x="1580984" y="13944"/>
                </a:moveTo>
                <a:lnTo>
                  <a:pt x="1069111" y="13944"/>
                </a:lnTo>
                <a:lnTo>
                  <a:pt x="926261" y="685939"/>
                </a:lnTo>
                <a:lnTo>
                  <a:pt x="1438148" y="685939"/>
                </a:lnTo>
                <a:lnTo>
                  <a:pt x="1465910" y="555612"/>
                </a:lnTo>
                <a:lnTo>
                  <a:pt x="1140142" y="555612"/>
                </a:lnTo>
                <a:lnTo>
                  <a:pt x="1170393" y="413207"/>
                </a:lnTo>
                <a:lnTo>
                  <a:pt x="1470088" y="413207"/>
                </a:lnTo>
                <a:lnTo>
                  <a:pt x="1497685" y="282968"/>
                </a:lnTo>
                <a:lnTo>
                  <a:pt x="1198003" y="282968"/>
                </a:lnTo>
                <a:lnTo>
                  <a:pt x="1227467" y="144246"/>
                </a:lnTo>
                <a:lnTo>
                  <a:pt x="1553235" y="144246"/>
                </a:lnTo>
                <a:lnTo>
                  <a:pt x="1580984" y="13944"/>
                </a:lnTo>
                <a:close/>
              </a:path>
              <a:path w="3693160" h="700404">
                <a:moveTo>
                  <a:pt x="2341372" y="13944"/>
                </a:moveTo>
                <a:lnTo>
                  <a:pt x="2173846" y="13944"/>
                </a:lnTo>
                <a:lnTo>
                  <a:pt x="2067737" y="512787"/>
                </a:lnTo>
                <a:lnTo>
                  <a:pt x="2065578" y="514692"/>
                </a:lnTo>
                <a:lnTo>
                  <a:pt x="1984082" y="171284"/>
                </a:lnTo>
                <a:lnTo>
                  <a:pt x="1946744" y="13944"/>
                </a:lnTo>
                <a:lnTo>
                  <a:pt x="1686153" y="13944"/>
                </a:lnTo>
                <a:lnTo>
                  <a:pt x="1543291" y="685939"/>
                </a:lnTo>
                <a:lnTo>
                  <a:pt x="1710829" y="685939"/>
                </a:lnTo>
                <a:lnTo>
                  <a:pt x="1820202" y="171284"/>
                </a:lnTo>
                <a:lnTo>
                  <a:pt x="1822056" y="171284"/>
                </a:lnTo>
                <a:lnTo>
                  <a:pt x="1940699" y="685939"/>
                </a:lnTo>
                <a:lnTo>
                  <a:pt x="2198522" y="685939"/>
                </a:lnTo>
                <a:lnTo>
                  <a:pt x="2234920" y="514692"/>
                </a:lnTo>
                <a:lnTo>
                  <a:pt x="2341372" y="13944"/>
                </a:lnTo>
                <a:close/>
              </a:path>
              <a:path w="3693160" h="700404">
                <a:moveTo>
                  <a:pt x="3024975" y="685939"/>
                </a:moveTo>
                <a:lnTo>
                  <a:pt x="3001073" y="554697"/>
                </a:lnTo>
                <a:lnTo>
                  <a:pt x="2977350" y="424408"/>
                </a:lnTo>
                <a:lnTo>
                  <a:pt x="2926486" y="145161"/>
                </a:lnTo>
                <a:lnTo>
                  <a:pt x="2902585" y="13944"/>
                </a:lnTo>
                <a:lnTo>
                  <a:pt x="2779890" y="13944"/>
                </a:lnTo>
                <a:lnTo>
                  <a:pt x="2779890" y="424408"/>
                </a:lnTo>
                <a:lnTo>
                  <a:pt x="2600274" y="424408"/>
                </a:lnTo>
                <a:lnTo>
                  <a:pt x="2750870" y="145161"/>
                </a:lnTo>
                <a:lnTo>
                  <a:pt x="2753652" y="145161"/>
                </a:lnTo>
                <a:lnTo>
                  <a:pt x="2779890" y="424408"/>
                </a:lnTo>
                <a:lnTo>
                  <a:pt x="2779890" y="13944"/>
                </a:lnTo>
                <a:lnTo>
                  <a:pt x="2675496" y="13944"/>
                </a:lnTo>
                <a:lnTo>
                  <a:pt x="2267356" y="685939"/>
                </a:lnTo>
                <a:lnTo>
                  <a:pt x="2453525" y="685939"/>
                </a:lnTo>
                <a:lnTo>
                  <a:pt x="2525179" y="554697"/>
                </a:lnTo>
                <a:lnTo>
                  <a:pt x="2797886" y="554697"/>
                </a:lnTo>
                <a:lnTo>
                  <a:pt x="2814637" y="685939"/>
                </a:lnTo>
                <a:lnTo>
                  <a:pt x="3024975" y="685939"/>
                </a:lnTo>
                <a:close/>
              </a:path>
              <a:path w="3693160" h="700404">
                <a:moveTo>
                  <a:pt x="3424682" y="13944"/>
                </a:moveTo>
                <a:lnTo>
                  <a:pt x="3238550" y="13944"/>
                </a:lnTo>
                <a:lnTo>
                  <a:pt x="3095675" y="685939"/>
                </a:lnTo>
                <a:lnTo>
                  <a:pt x="3281845" y="685939"/>
                </a:lnTo>
                <a:lnTo>
                  <a:pt x="3424682" y="13944"/>
                </a:lnTo>
                <a:close/>
              </a:path>
              <a:path w="3693160" h="700404">
                <a:moveTo>
                  <a:pt x="3692931" y="660984"/>
                </a:moveTo>
                <a:lnTo>
                  <a:pt x="3494582" y="660984"/>
                </a:lnTo>
                <a:lnTo>
                  <a:pt x="3494582" y="685812"/>
                </a:lnTo>
                <a:lnTo>
                  <a:pt x="3692931" y="685812"/>
                </a:lnTo>
                <a:lnTo>
                  <a:pt x="3692931" y="660984"/>
                </a:lnTo>
                <a:close/>
              </a:path>
              <a:path w="3693160" h="700404">
                <a:moveTo>
                  <a:pt x="3692931" y="502246"/>
                </a:moveTo>
                <a:lnTo>
                  <a:pt x="3494582" y="502246"/>
                </a:lnTo>
                <a:lnTo>
                  <a:pt x="3494582" y="527050"/>
                </a:lnTo>
                <a:lnTo>
                  <a:pt x="3692931" y="527050"/>
                </a:lnTo>
                <a:lnTo>
                  <a:pt x="3692931" y="502246"/>
                </a:lnTo>
                <a:close/>
              </a:path>
              <a:path w="3693160" h="700404">
                <a:moveTo>
                  <a:pt x="3692931" y="337553"/>
                </a:moveTo>
                <a:lnTo>
                  <a:pt x="3494582" y="337553"/>
                </a:lnTo>
                <a:lnTo>
                  <a:pt x="3494582" y="362356"/>
                </a:lnTo>
                <a:lnTo>
                  <a:pt x="3692931" y="362356"/>
                </a:lnTo>
                <a:lnTo>
                  <a:pt x="3692931" y="337553"/>
                </a:lnTo>
                <a:close/>
              </a:path>
              <a:path w="3693160" h="700404">
                <a:moveTo>
                  <a:pt x="3692931" y="175056"/>
                </a:moveTo>
                <a:lnTo>
                  <a:pt x="3494582" y="175056"/>
                </a:lnTo>
                <a:lnTo>
                  <a:pt x="3494582" y="199898"/>
                </a:lnTo>
                <a:lnTo>
                  <a:pt x="3692931" y="199898"/>
                </a:lnTo>
                <a:lnTo>
                  <a:pt x="3692931" y="175056"/>
                </a:lnTo>
                <a:close/>
              </a:path>
              <a:path w="3693160" h="700404">
                <a:moveTo>
                  <a:pt x="3692931" y="16802"/>
                </a:moveTo>
                <a:lnTo>
                  <a:pt x="3494582" y="16802"/>
                </a:lnTo>
                <a:lnTo>
                  <a:pt x="3494582" y="41592"/>
                </a:lnTo>
                <a:lnTo>
                  <a:pt x="3692931" y="41592"/>
                </a:lnTo>
                <a:lnTo>
                  <a:pt x="3692931" y="16802"/>
                </a:lnTo>
                <a:close/>
              </a:path>
            </a:pathLst>
          </a:custGeom>
          <a:solidFill>
            <a:srgbClr val="FFFFFF"/>
          </a:solidFill>
        </p:spPr>
        <p:txBody>
          <a:bodyPr wrap="square" lIns="0" tIns="0" rIns="0" bIns="0" rtlCol="0"/>
          <a:lstStyle/>
          <a:p>
            <a:endParaRPr/>
          </a:p>
        </p:txBody>
      </p:sp>
      <p:sp>
        <p:nvSpPr>
          <p:cNvPr id="19" name="bg object 19"/>
          <p:cNvSpPr/>
          <p:nvPr/>
        </p:nvSpPr>
        <p:spPr>
          <a:xfrm>
            <a:off x="0" y="11151492"/>
            <a:ext cx="20104100" cy="157480"/>
          </a:xfrm>
          <a:custGeom>
            <a:avLst/>
            <a:gdLst/>
            <a:ahLst/>
            <a:cxnLst/>
            <a:rect l="l" t="t" r="r" b="b"/>
            <a:pathLst>
              <a:path w="20104100" h="157479">
                <a:moveTo>
                  <a:pt x="20104099" y="0"/>
                </a:moveTo>
                <a:lnTo>
                  <a:pt x="0" y="0"/>
                </a:lnTo>
                <a:lnTo>
                  <a:pt x="0" y="157063"/>
                </a:lnTo>
                <a:lnTo>
                  <a:pt x="20104099" y="157063"/>
                </a:lnTo>
                <a:lnTo>
                  <a:pt x="20104099" y="0"/>
                </a:lnTo>
                <a:close/>
              </a:path>
            </a:pathLst>
          </a:custGeom>
          <a:solidFill>
            <a:srgbClr val="C1272C"/>
          </a:solidFill>
        </p:spPr>
        <p:txBody>
          <a:bodyPr wrap="square" lIns="0" tIns="0" rIns="0" bIns="0" rtlCol="0"/>
          <a:lstStyle/>
          <a:p>
            <a:endParaRPr/>
          </a:p>
        </p:txBody>
      </p:sp>
      <p:pic>
        <p:nvPicPr>
          <p:cNvPr id="20" name="bg object 20"/>
          <p:cNvPicPr/>
          <p:nvPr/>
        </p:nvPicPr>
        <p:blipFill>
          <a:blip r:embed="rId2" cstate="print"/>
          <a:stretch>
            <a:fillRect/>
          </a:stretch>
        </p:blipFill>
        <p:spPr>
          <a:xfrm>
            <a:off x="9014353" y="1057130"/>
            <a:ext cx="3245974" cy="2722419"/>
          </a:xfrm>
          <a:prstGeom prst="rect">
            <a:avLst/>
          </a:prstGeom>
        </p:spPr>
      </p:pic>
      <p:pic>
        <p:nvPicPr>
          <p:cNvPr id="21" name="bg object 21"/>
          <p:cNvPicPr/>
          <p:nvPr/>
        </p:nvPicPr>
        <p:blipFill>
          <a:blip r:embed="rId2" cstate="print"/>
          <a:stretch>
            <a:fillRect/>
          </a:stretch>
        </p:blipFill>
        <p:spPr>
          <a:xfrm>
            <a:off x="9014353" y="4303094"/>
            <a:ext cx="3245974" cy="2722430"/>
          </a:xfrm>
          <a:prstGeom prst="rect">
            <a:avLst/>
          </a:prstGeom>
        </p:spPr>
      </p:pic>
      <p:pic>
        <p:nvPicPr>
          <p:cNvPr id="22" name="bg object 22"/>
          <p:cNvPicPr/>
          <p:nvPr/>
        </p:nvPicPr>
        <p:blipFill>
          <a:blip r:embed="rId2" cstate="print"/>
          <a:stretch>
            <a:fillRect/>
          </a:stretch>
        </p:blipFill>
        <p:spPr>
          <a:xfrm>
            <a:off x="9014353" y="7549068"/>
            <a:ext cx="3245974" cy="2722430"/>
          </a:xfrm>
          <a:prstGeom prst="rect">
            <a:avLst/>
          </a:prstGeom>
        </p:spPr>
      </p:pic>
      <p:sp>
        <p:nvSpPr>
          <p:cNvPr id="2" name="Holder 2"/>
          <p:cNvSpPr>
            <a:spLocks noGrp="1"/>
          </p:cNvSpPr>
          <p:nvPr>
            <p:ph type="title"/>
          </p:nvPr>
        </p:nvSpPr>
        <p:spPr/>
        <p:txBody>
          <a:bodyPr lIns="0" tIns="0" rIns="0" bIns="0"/>
          <a:lstStyle>
            <a:lvl1pPr>
              <a:defRPr sz="6100" b="0" i="0">
                <a:solidFill>
                  <a:srgbClr val="333333"/>
                </a:solidFill>
                <a:latin typeface="Montserrat Light"/>
                <a:cs typeface="Montserrat Light"/>
              </a:defRPr>
            </a:lvl1pPr>
          </a:lstStyle>
          <a:p>
            <a:endParaRPr/>
          </a:p>
        </p:txBody>
      </p:sp>
      <p:sp>
        <p:nvSpPr>
          <p:cNvPr id="3" name="Holder 3"/>
          <p:cNvSpPr>
            <a:spLocks noGrp="1"/>
          </p:cNvSpPr>
          <p:nvPr>
            <p:ph sz="half" idx="2"/>
          </p:nvPr>
        </p:nvSpPr>
        <p:spPr>
          <a:xfrm>
            <a:off x="1005205" y="2601150"/>
            <a:ext cx="8745284" cy="7464171"/>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10353611" y="2601150"/>
            <a:ext cx="8745284" cy="7464171"/>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3/13/2024</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20104100" cy="11151870"/>
          </a:xfrm>
          <a:custGeom>
            <a:avLst/>
            <a:gdLst/>
            <a:ahLst/>
            <a:cxnLst/>
            <a:rect l="l" t="t" r="r" b="b"/>
            <a:pathLst>
              <a:path w="20104100" h="11151870">
                <a:moveTo>
                  <a:pt x="0" y="11151492"/>
                </a:moveTo>
                <a:lnTo>
                  <a:pt x="20104099" y="11151492"/>
                </a:lnTo>
                <a:lnTo>
                  <a:pt x="20104099" y="0"/>
                </a:lnTo>
                <a:lnTo>
                  <a:pt x="0" y="0"/>
                </a:lnTo>
                <a:lnTo>
                  <a:pt x="0" y="11151492"/>
                </a:lnTo>
                <a:close/>
              </a:path>
            </a:pathLst>
          </a:custGeom>
          <a:solidFill>
            <a:srgbClr val="1A1A1A"/>
          </a:solidFill>
        </p:spPr>
        <p:txBody>
          <a:bodyPr wrap="square" lIns="0" tIns="0" rIns="0" bIns="0" rtlCol="0"/>
          <a:lstStyle/>
          <a:p>
            <a:endParaRPr/>
          </a:p>
        </p:txBody>
      </p:sp>
      <p:sp>
        <p:nvSpPr>
          <p:cNvPr id="2" name="Holder 2"/>
          <p:cNvSpPr>
            <a:spLocks noGrp="1"/>
          </p:cNvSpPr>
          <p:nvPr>
            <p:ph type="title"/>
          </p:nvPr>
        </p:nvSpPr>
        <p:spPr/>
        <p:txBody>
          <a:bodyPr lIns="0" tIns="0" rIns="0" bIns="0"/>
          <a:lstStyle>
            <a:lvl1pPr>
              <a:defRPr sz="6100" b="0" i="0">
                <a:solidFill>
                  <a:srgbClr val="333333"/>
                </a:solidFill>
                <a:latin typeface="Montserrat Light"/>
                <a:cs typeface="Montserrat Light"/>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3/13/2024</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3/13/2024</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3_Segue">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1"/>
            <a:ext cx="20104100" cy="11309348"/>
          </a:xfrm>
          <a:prstGeom prst="rect">
            <a:avLst/>
          </a:prstGeom>
          <a:solidFill>
            <a:srgbClr val="00394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1"/>
          <p:cNvSpPr>
            <a:spLocks noGrp="1"/>
          </p:cNvSpPr>
          <p:nvPr>
            <p:ph type="ctrTitle"/>
          </p:nvPr>
        </p:nvSpPr>
        <p:spPr>
          <a:xfrm>
            <a:off x="915556" y="2012770"/>
            <a:ext cx="16705140" cy="5650708"/>
          </a:xfrm>
          <a:prstGeom prst="rect">
            <a:avLst/>
          </a:prstGeom>
        </p:spPr>
        <p:txBody>
          <a:bodyPr anchor="b">
            <a:noAutofit/>
          </a:bodyPr>
          <a:lstStyle>
            <a:lvl1pPr marL="0" indent="0" algn="l">
              <a:lnSpc>
                <a:spcPct val="90000"/>
              </a:lnSpc>
              <a:buFont typeface="Arial" panose="020B0604020202020204" pitchFamily="34" charset="0"/>
              <a:buNone/>
              <a:defRPr sz="10114" b="0" i="0" spc="0" baseline="0">
                <a:solidFill>
                  <a:schemeClr val="accent5"/>
                </a:solidFill>
                <a:latin typeface="+mj-lt"/>
                <a:cs typeface="CiscoSans Thin"/>
              </a:defRPr>
            </a:lvl1pPr>
          </a:lstStyle>
          <a:p>
            <a:r>
              <a:rPr lang="en-US"/>
              <a:t>Click to edit Master title style</a:t>
            </a:r>
            <a:endParaRPr lang="en-US" dirty="0"/>
          </a:p>
        </p:txBody>
      </p:sp>
      <p:sp>
        <p:nvSpPr>
          <p:cNvPr id="8" name="Rectangle 7"/>
          <p:cNvSpPr>
            <a:spLocks noChangeArrowheads="1"/>
          </p:cNvSpPr>
          <p:nvPr userDrawn="1"/>
        </p:nvSpPr>
        <p:spPr bwMode="ltGray">
          <a:xfrm>
            <a:off x="18722728" y="10225558"/>
            <a:ext cx="480207" cy="542731"/>
          </a:xfrm>
          <a:prstGeom prst="rect">
            <a:avLst/>
          </a:prstGeom>
          <a:noFill/>
          <a:ln w="9525" algn="ctr">
            <a:noFill/>
            <a:miter lim="800000"/>
            <a:headEnd/>
            <a:tailEnd/>
          </a:ln>
          <a:effectLst/>
        </p:spPr>
        <p:txBody>
          <a:bodyPr wrap="square" lIns="135404" tIns="67700" rIns="135404" bIns="67700" anchor="b">
            <a:spAutoFit/>
          </a:bodyPr>
          <a:lstStyle/>
          <a:p>
            <a:pPr algn="r" defTabSz="1342782" rtl="0" fontAlgn="auto">
              <a:spcBef>
                <a:spcPts val="0"/>
              </a:spcBef>
              <a:spcAft>
                <a:spcPts val="0"/>
              </a:spcAft>
              <a:defRPr/>
            </a:pPr>
            <a:fld id="{6A1E46DC-7EF6-4EA2-B285-14272867D133}" type="slidenum">
              <a:rPr sz="1319">
                <a:solidFill>
                  <a:schemeClr val="accent5">
                    <a:lumMod val="50000"/>
                  </a:schemeClr>
                </a:solidFill>
                <a:latin typeface="+mn-lt"/>
                <a:ea typeface="+mn-ea"/>
                <a:cs typeface="CiscoSans Thin"/>
              </a:rPr>
              <a:pPr algn="r" defTabSz="1342782" rtl="0" fontAlgn="auto">
                <a:spcBef>
                  <a:spcPts val="0"/>
                </a:spcBef>
                <a:spcAft>
                  <a:spcPts val="0"/>
                </a:spcAft>
                <a:defRPr/>
              </a:pPr>
              <a:t>‹nº›</a:t>
            </a:fld>
            <a:endParaRPr sz="1319">
              <a:solidFill>
                <a:schemeClr val="accent5">
                  <a:lumMod val="50000"/>
                </a:schemeClr>
              </a:solidFill>
              <a:latin typeface="+mn-lt"/>
              <a:ea typeface="+mn-ea"/>
              <a:cs typeface="CiscoSans Thin"/>
            </a:endParaRPr>
          </a:p>
        </p:txBody>
      </p:sp>
      <p:sp>
        <p:nvSpPr>
          <p:cNvPr id="9" name="Rectangle 4"/>
          <p:cNvSpPr>
            <a:spLocks noChangeArrowheads="1"/>
          </p:cNvSpPr>
          <p:nvPr userDrawn="1"/>
        </p:nvSpPr>
        <p:spPr bwMode="ltGray">
          <a:xfrm>
            <a:off x="12900368" y="10222801"/>
            <a:ext cx="5843948" cy="542731"/>
          </a:xfrm>
          <a:prstGeom prst="rect">
            <a:avLst/>
          </a:prstGeom>
          <a:noFill/>
          <a:ln w="9525">
            <a:noFill/>
            <a:miter lim="800000"/>
            <a:headEnd/>
            <a:tailEnd/>
          </a:ln>
          <a:effectLst/>
        </p:spPr>
        <p:txBody>
          <a:bodyPr wrap="square" lIns="135404" tIns="67700" rIns="135404" bIns="67700" anchor="b">
            <a:spAutoFit/>
          </a:bodyPr>
          <a:lstStyle/>
          <a:p>
            <a:pPr defTabSz="1342782" rtl="0" fontAlgn="auto">
              <a:spcBef>
                <a:spcPts val="0"/>
              </a:spcBef>
              <a:spcAft>
                <a:spcPts val="0"/>
              </a:spcAft>
              <a:defRPr/>
            </a:pPr>
            <a:r>
              <a:rPr lang="pt-BR" sz="1319">
                <a:solidFill>
                  <a:schemeClr val="accent5">
                    <a:lumMod val="50000"/>
                  </a:schemeClr>
                </a:solidFill>
                <a:latin typeface="+mn-lt"/>
                <a:ea typeface="+mn-ea"/>
                <a:cs typeface="CiscoSans Thin"/>
              </a:rPr>
              <a:t>© 2016 Cisco e/ou suas afiliadas. Todos os direitos reservados.   Confidencial da Cisco</a:t>
            </a:r>
          </a:p>
        </p:txBody>
      </p:sp>
      <p:grpSp>
        <p:nvGrpSpPr>
          <p:cNvPr id="11" name="Group 4"/>
          <p:cNvGrpSpPr>
            <a:grpSpLocks noChangeAspect="1"/>
          </p:cNvGrpSpPr>
          <p:nvPr userDrawn="1"/>
        </p:nvGrpSpPr>
        <p:grpSpPr bwMode="auto">
          <a:xfrm>
            <a:off x="1116981" y="10367612"/>
            <a:ext cx="748093" cy="397919"/>
            <a:chOff x="310" y="249"/>
            <a:chExt cx="502" cy="267"/>
          </a:xfrm>
          <a:solidFill>
            <a:srgbClr val="086D8E"/>
          </a:solidFill>
        </p:grpSpPr>
        <p:sp>
          <p:nvSpPr>
            <p:cNvPr id="12"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890854121"/>
      </p:ext>
    </p:extLst>
  </p:cSld>
  <p:clrMapOvr>
    <a:masterClrMapping/>
  </p:clrMapOvr>
  <p:transition spd="slow">
    <p:wipe/>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2145691" y="1020182"/>
            <a:ext cx="15812717" cy="3010535"/>
          </a:xfrm>
          <a:prstGeom prst="rect">
            <a:avLst/>
          </a:prstGeom>
        </p:spPr>
        <p:txBody>
          <a:bodyPr wrap="square" lIns="0" tIns="0" rIns="0" bIns="0">
            <a:spAutoFit/>
          </a:bodyPr>
          <a:lstStyle>
            <a:lvl1pPr>
              <a:defRPr sz="6100" b="0" i="0">
                <a:solidFill>
                  <a:srgbClr val="333333"/>
                </a:solidFill>
                <a:latin typeface="Montserrat Light"/>
                <a:cs typeface="Montserrat Light"/>
              </a:defRPr>
            </a:lvl1pPr>
          </a:lstStyle>
          <a:p>
            <a:endParaRPr/>
          </a:p>
        </p:txBody>
      </p:sp>
      <p:sp>
        <p:nvSpPr>
          <p:cNvPr id="3" name="Holder 3"/>
          <p:cNvSpPr>
            <a:spLocks noGrp="1"/>
          </p:cNvSpPr>
          <p:nvPr>
            <p:ph type="body" idx="1"/>
          </p:nvPr>
        </p:nvSpPr>
        <p:spPr>
          <a:xfrm>
            <a:off x="8756861" y="2375171"/>
            <a:ext cx="10305415" cy="5227320"/>
          </a:xfrm>
          <a:prstGeom prst="rect">
            <a:avLst/>
          </a:prstGeom>
        </p:spPr>
        <p:txBody>
          <a:bodyPr wrap="square" lIns="0" tIns="0" rIns="0" bIns="0">
            <a:spAutoFit/>
          </a:bodyPr>
          <a:lstStyle>
            <a:lvl1pPr>
              <a:defRPr sz="2400" b="0" i="0">
                <a:solidFill>
                  <a:srgbClr val="4D4D4D"/>
                </a:solidFill>
                <a:latin typeface="Montserrat"/>
                <a:cs typeface="Montserrat"/>
              </a:defRPr>
            </a:lvl1pPr>
          </a:lstStyle>
          <a:p>
            <a:endParaRPr/>
          </a:p>
        </p:txBody>
      </p:sp>
      <p:sp>
        <p:nvSpPr>
          <p:cNvPr id="4" name="Holder 4"/>
          <p:cNvSpPr>
            <a:spLocks noGrp="1"/>
          </p:cNvSpPr>
          <p:nvPr>
            <p:ph type="ftr" sz="quarter" idx="5"/>
          </p:nvPr>
        </p:nvSpPr>
        <p:spPr>
          <a:xfrm>
            <a:off x="6835394" y="10517696"/>
            <a:ext cx="6433312" cy="565467"/>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1005205" y="10517696"/>
            <a:ext cx="4623943" cy="565467"/>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3/13/2024</a:t>
            </a:fld>
            <a:endParaRPr lang="en-US"/>
          </a:p>
        </p:txBody>
      </p:sp>
      <p:sp>
        <p:nvSpPr>
          <p:cNvPr id="6" name="Holder 6"/>
          <p:cNvSpPr>
            <a:spLocks noGrp="1"/>
          </p:cNvSpPr>
          <p:nvPr>
            <p:ph type="sldNum" sz="quarter" idx="7"/>
          </p:nvPr>
        </p:nvSpPr>
        <p:spPr>
          <a:xfrm>
            <a:off x="14474953" y="10517696"/>
            <a:ext cx="4623943" cy="565467"/>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‹nº›</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5"/>
          <p:cNvSpPr>
            <a:spLocks noGrp="1"/>
          </p:cNvSpPr>
          <p:nvPr>
            <p:ph type="title"/>
          </p:nvPr>
        </p:nvSpPr>
        <p:spPr bwMode="auto">
          <a:xfrm>
            <a:off x="963321" y="750468"/>
            <a:ext cx="18348483" cy="1609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4" tIns="45712" rIns="91424" bIns="45712" numCol="1" anchor="ctr" anchorCtr="0" compatLnSpc="1">
            <a:prstTxWarp prst="textNoShape">
              <a:avLst/>
            </a:prstTxWarp>
          </a:bodyPr>
          <a:lstStyle/>
          <a:p>
            <a:pPr lvl="0"/>
            <a:r>
              <a:rPr lang="en-GB" altLang="en-US" dirty="0"/>
              <a:t>Title Goes Here</a:t>
            </a:r>
          </a:p>
        </p:txBody>
      </p:sp>
      <p:sp>
        <p:nvSpPr>
          <p:cNvPr id="12" name="Rectangle 7"/>
          <p:cNvSpPr>
            <a:spLocks noChangeArrowheads="1"/>
          </p:cNvSpPr>
          <p:nvPr/>
        </p:nvSpPr>
        <p:spPr bwMode="ltGray">
          <a:xfrm>
            <a:off x="18722728" y="10225558"/>
            <a:ext cx="480207" cy="542731"/>
          </a:xfrm>
          <a:prstGeom prst="rect">
            <a:avLst/>
          </a:prstGeom>
          <a:noFill/>
          <a:ln w="9525" algn="ctr">
            <a:noFill/>
            <a:miter lim="800000"/>
            <a:headEnd/>
            <a:tailEnd/>
          </a:ln>
          <a:effectLst/>
        </p:spPr>
        <p:txBody>
          <a:bodyPr wrap="square" lIns="135404" tIns="67700" rIns="135404" bIns="67700" anchor="b">
            <a:spAutoFit/>
          </a:bodyPr>
          <a:lstStyle/>
          <a:p>
            <a:pPr algn="r" defTabSz="1342782" rtl="0" fontAlgn="auto">
              <a:spcBef>
                <a:spcPts val="0"/>
              </a:spcBef>
              <a:spcAft>
                <a:spcPts val="0"/>
              </a:spcAft>
              <a:defRPr/>
            </a:pPr>
            <a:fld id="{6A1E46DC-7EF6-4EA2-B285-14272867D133}" type="slidenum">
              <a:rPr sz="1319">
                <a:solidFill>
                  <a:schemeClr val="accent3">
                    <a:lumMod val="85000"/>
                  </a:schemeClr>
                </a:solidFill>
                <a:latin typeface="+mn-lt"/>
                <a:ea typeface="+mn-ea"/>
                <a:cs typeface="CiscoSans Thin"/>
              </a:rPr>
              <a:pPr algn="r" defTabSz="1342782" rtl="0" fontAlgn="auto">
                <a:spcBef>
                  <a:spcPts val="0"/>
                </a:spcBef>
                <a:spcAft>
                  <a:spcPts val="0"/>
                </a:spcAft>
                <a:defRPr/>
              </a:pPr>
              <a:t>‹nº›</a:t>
            </a:fld>
            <a:endParaRPr sz="1319">
              <a:solidFill>
                <a:schemeClr val="accent3">
                  <a:lumMod val="85000"/>
                </a:schemeClr>
              </a:solidFill>
              <a:latin typeface="+mn-lt"/>
              <a:ea typeface="+mn-ea"/>
              <a:cs typeface="CiscoSans Thin"/>
            </a:endParaRPr>
          </a:p>
        </p:txBody>
      </p:sp>
      <p:sp>
        <p:nvSpPr>
          <p:cNvPr id="13" name="Rectangle 4"/>
          <p:cNvSpPr>
            <a:spLocks noChangeArrowheads="1"/>
          </p:cNvSpPr>
          <p:nvPr/>
        </p:nvSpPr>
        <p:spPr bwMode="ltGray">
          <a:xfrm>
            <a:off x="12900368" y="10222801"/>
            <a:ext cx="5843948" cy="542731"/>
          </a:xfrm>
          <a:prstGeom prst="rect">
            <a:avLst/>
          </a:prstGeom>
          <a:noFill/>
          <a:ln w="9525">
            <a:noFill/>
            <a:miter lim="800000"/>
            <a:headEnd/>
            <a:tailEnd/>
          </a:ln>
          <a:effectLst/>
        </p:spPr>
        <p:txBody>
          <a:bodyPr wrap="square" lIns="135404" tIns="67700" rIns="135404" bIns="67700" anchor="b">
            <a:spAutoFit/>
          </a:bodyPr>
          <a:lstStyle/>
          <a:p>
            <a:pPr defTabSz="1342782" rtl="0" fontAlgn="auto">
              <a:spcBef>
                <a:spcPts val="0"/>
              </a:spcBef>
              <a:spcAft>
                <a:spcPts val="0"/>
              </a:spcAft>
              <a:defRPr/>
            </a:pPr>
            <a:r>
              <a:rPr lang="pt-BR" sz="1319">
                <a:solidFill>
                  <a:schemeClr val="accent3">
                    <a:lumMod val="85000"/>
                  </a:schemeClr>
                </a:solidFill>
                <a:latin typeface="+mn-lt"/>
                <a:ea typeface="+mn-ea"/>
                <a:cs typeface="CiscoSans Thin"/>
              </a:rPr>
              <a:t>© 2016 Cisco e/ou suas afiliadas. Todos os direitos reservados.   Confidencial da Cisco</a:t>
            </a:r>
          </a:p>
        </p:txBody>
      </p:sp>
      <p:grpSp>
        <p:nvGrpSpPr>
          <p:cNvPr id="6" name="Group 4"/>
          <p:cNvGrpSpPr>
            <a:grpSpLocks noChangeAspect="1"/>
          </p:cNvGrpSpPr>
          <p:nvPr userDrawn="1"/>
        </p:nvGrpSpPr>
        <p:grpSpPr bwMode="auto">
          <a:xfrm>
            <a:off x="1116981" y="10367612"/>
            <a:ext cx="748093" cy="397919"/>
            <a:chOff x="310" y="249"/>
            <a:chExt cx="502" cy="267"/>
          </a:xfrm>
          <a:solidFill>
            <a:schemeClr val="accent5"/>
          </a:solidFill>
        </p:grpSpPr>
        <p:sp>
          <p:nvSpPr>
            <p:cNvPr id="7"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cSld>
  <p:clrMap bg1="lt1" tx1="dk1" bg2="lt2" tx2="dk2" accent1="accent1" accent2="accent2" accent3="accent3" accent4="accent4" accent5="accent5" accent6="accent6" hlink="hlink" folHlink="folHlink"/>
  <p:sldLayoutIdLst>
    <p:sldLayoutId id="2147483965" r:id="rId1"/>
  </p:sldLayoutIdLst>
  <p:transition spd="slow">
    <p:wipe/>
  </p:transition>
  <p:txStyles>
    <p:titleStyle>
      <a:lvl1pPr algn="l" defTabSz="684213" rtl="0" eaLnBrk="1" fontAlgn="base" hangingPunct="1">
        <a:lnSpc>
          <a:spcPct val="80000"/>
        </a:lnSpc>
        <a:spcBef>
          <a:spcPct val="0"/>
        </a:spcBef>
        <a:spcAft>
          <a:spcPct val="0"/>
        </a:spcAft>
        <a:defRPr lang="en-US" sz="3200" kern="1200" dirty="0">
          <a:solidFill>
            <a:schemeClr val="accent4"/>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p:titleStyle>
    <p:bodyStyle>
      <a:lvl1pPr marL="169863" indent="-169863" algn="l" defTabSz="684213" rtl="0" eaLnBrk="1" fontAlgn="base" hangingPunct="1">
        <a:lnSpc>
          <a:spcPct val="95000"/>
        </a:lnSpc>
        <a:spcBef>
          <a:spcPts val="1075"/>
        </a:spcBef>
        <a:spcAft>
          <a:spcPct val="0"/>
        </a:spcAft>
        <a:buClr>
          <a:schemeClr val="tx2"/>
        </a:buClr>
        <a:buSzPct val="90000"/>
        <a:buFont typeface="Arial" charset="0"/>
        <a:buChar char="•"/>
        <a:defRPr lang="en-US" sz="1500" kern="1200" dirty="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77" rtl="0" eaLnBrk="1" latinLnBrk="0" hangingPunct="1">
        <a:defRPr sz="1400" kern="1200">
          <a:solidFill>
            <a:schemeClr val="tx1"/>
          </a:solidFill>
          <a:latin typeface="+mn-lt"/>
          <a:ea typeface="+mn-ea"/>
          <a:cs typeface="+mn-cs"/>
        </a:defRPr>
      </a:lvl1pPr>
      <a:lvl2pPr marL="342886" algn="l" defTabSz="685777" rtl="0" eaLnBrk="1" latinLnBrk="0" hangingPunct="1">
        <a:defRPr sz="1400" kern="1200">
          <a:solidFill>
            <a:schemeClr val="tx1"/>
          </a:solidFill>
          <a:latin typeface="+mn-lt"/>
          <a:ea typeface="+mn-ea"/>
          <a:cs typeface="+mn-cs"/>
        </a:defRPr>
      </a:lvl2pPr>
      <a:lvl3pPr marL="685777" algn="l" defTabSz="685777" rtl="0" eaLnBrk="1" latinLnBrk="0" hangingPunct="1">
        <a:defRPr sz="1400" kern="1200">
          <a:solidFill>
            <a:schemeClr val="tx1"/>
          </a:solidFill>
          <a:latin typeface="+mn-lt"/>
          <a:ea typeface="+mn-ea"/>
          <a:cs typeface="+mn-cs"/>
        </a:defRPr>
      </a:lvl3pPr>
      <a:lvl4pPr marL="1028665" algn="l" defTabSz="685777" rtl="0" eaLnBrk="1" latinLnBrk="0" hangingPunct="1">
        <a:defRPr sz="1400" kern="1200">
          <a:solidFill>
            <a:schemeClr val="tx1"/>
          </a:solidFill>
          <a:latin typeface="+mn-lt"/>
          <a:ea typeface="+mn-ea"/>
          <a:cs typeface="+mn-cs"/>
        </a:defRPr>
      </a:lvl4pPr>
      <a:lvl5pPr marL="1371555" algn="l" defTabSz="685777" rtl="0" eaLnBrk="1" latinLnBrk="0" hangingPunct="1">
        <a:defRPr sz="1400" kern="1200">
          <a:solidFill>
            <a:schemeClr val="tx1"/>
          </a:solidFill>
          <a:latin typeface="+mn-lt"/>
          <a:ea typeface="+mn-ea"/>
          <a:cs typeface="+mn-cs"/>
        </a:defRPr>
      </a:lvl5pPr>
      <a:lvl6pPr marL="1714441" algn="l" defTabSz="685777" rtl="0" eaLnBrk="1" latinLnBrk="0" hangingPunct="1">
        <a:defRPr sz="1400" kern="1200">
          <a:solidFill>
            <a:schemeClr val="tx1"/>
          </a:solidFill>
          <a:latin typeface="+mn-lt"/>
          <a:ea typeface="+mn-ea"/>
          <a:cs typeface="+mn-cs"/>
        </a:defRPr>
      </a:lvl6pPr>
      <a:lvl7pPr marL="2057332" algn="l" defTabSz="685777" rtl="0" eaLnBrk="1" latinLnBrk="0" hangingPunct="1">
        <a:defRPr sz="1400" kern="1200">
          <a:solidFill>
            <a:schemeClr val="tx1"/>
          </a:solidFill>
          <a:latin typeface="+mn-lt"/>
          <a:ea typeface="+mn-ea"/>
          <a:cs typeface="+mn-cs"/>
        </a:defRPr>
      </a:lvl7pPr>
      <a:lvl8pPr marL="2400220" algn="l" defTabSz="685777" rtl="0" eaLnBrk="1" latinLnBrk="0" hangingPunct="1">
        <a:defRPr sz="1400" kern="1200">
          <a:solidFill>
            <a:schemeClr val="tx1"/>
          </a:solidFill>
          <a:latin typeface="+mn-lt"/>
          <a:ea typeface="+mn-ea"/>
          <a:cs typeface="+mn-cs"/>
        </a:defRPr>
      </a:lvl8pPr>
      <a:lvl9pPr marL="2743110" algn="l" defTabSz="685777" rtl="0" eaLnBrk="1" latinLnBrk="0" hangingPunct="1">
        <a:defRPr sz="1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562" userDrawn="1">
          <p15:clr>
            <a:srgbClr val="F26B43"/>
          </p15:clr>
        </p15:guide>
        <p15:guide id="2" pos="739"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image" Target="../media/image12.jpg"/></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21.xml"/><Relationship Id="rId1" Type="http://schemas.openxmlformats.org/officeDocument/2006/relationships/slideLayout" Target="../slideLayouts/slideLayout4.xml"/><Relationship Id="rId4" Type="http://schemas.openxmlformats.org/officeDocument/2006/relationships/image" Target="../media/image15.jp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hyperlink" Target="http://www.sp.senai.br/" TargetMode="External"/><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20104100" cy="11308715"/>
            <a:chOff x="0" y="0"/>
            <a:chExt cx="20104100" cy="11308715"/>
          </a:xfrm>
        </p:grpSpPr>
        <p:pic>
          <p:nvPicPr>
            <p:cNvPr id="3" name="object 3"/>
            <p:cNvPicPr/>
            <p:nvPr/>
          </p:nvPicPr>
          <p:blipFill>
            <a:blip r:embed="rId2" cstate="print"/>
            <a:stretch>
              <a:fillRect/>
            </a:stretch>
          </p:blipFill>
          <p:spPr>
            <a:xfrm>
              <a:off x="0" y="0"/>
              <a:ext cx="20104100" cy="11308556"/>
            </a:xfrm>
            <a:prstGeom prst="rect">
              <a:avLst/>
            </a:prstGeom>
          </p:spPr>
        </p:pic>
        <p:sp>
          <p:nvSpPr>
            <p:cNvPr id="4" name="object 4"/>
            <p:cNvSpPr/>
            <p:nvPr/>
          </p:nvSpPr>
          <p:spPr>
            <a:xfrm>
              <a:off x="6806190" y="4825978"/>
              <a:ext cx="6492240" cy="1656714"/>
            </a:xfrm>
            <a:custGeom>
              <a:avLst/>
              <a:gdLst/>
              <a:ahLst/>
              <a:cxnLst/>
              <a:rect l="l" t="t" r="r" b="b"/>
              <a:pathLst>
                <a:path w="6492240" h="1656714">
                  <a:moveTo>
                    <a:pt x="6491833" y="0"/>
                  </a:moveTo>
                  <a:lnTo>
                    <a:pt x="0" y="0"/>
                  </a:lnTo>
                  <a:lnTo>
                    <a:pt x="0" y="1656609"/>
                  </a:lnTo>
                  <a:lnTo>
                    <a:pt x="6491833" y="1656609"/>
                  </a:lnTo>
                  <a:lnTo>
                    <a:pt x="6491833" y="0"/>
                  </a:lnTo>
                  <a:close/>
                </a:path>
              </a:pathLst>
            </a:custGeom>
            <a:solidFill>
              <a:srgbClr val="E21013"/>
            </a:solidFill>
          </p:spPr>
          <p:txBody>
            <a:bodyPr wrap="square" lIns="0" tIns="0" rIns="0" bIns="0" rtlCol="0"/>
            <a:lstStyle/>
            <a:p>
              <a:endParaRPr/>
            </a:p>
          </p:txBody>
        </p:sp>
        <p:sp>
          <p:nvSpPr>
            <p:cNvPr id="5" name="object 5"/>
            <p:cNvSpPr/>
            <p:nvPr/>
          </p:nvSpPr>
          <p:spPr>
            <a:xfrm>
              <a:off x="6806069" y="5037842"/>
              <a:ext cx="6492240" cy="1230630"/>
            </a:xfrm>
            <a:custGeom>
              <a:avLst/>
              <a:gdLst/>
              <a:ahLst/>
              <a:cxnLst/>
              <a:rect l="l" t="t" r="r" b="b"/>
              <a:pathLst>
                <a:path w="6492240" h="1230629">
                  <a:moveTo>
                    <a:pt x="348691" y="1161948"/>
                  </a:moveTo>
                  <a:lnTo>
                    <a:pt x="0" y="1161948"/>
                  </a:lnTo>
                  <a:lnTo>
                    <a:pt x="0" y="1205585"/>
                  </a:lnTo>
                  <a:lnTo>
                    <a:pt x="348691" y="1205585"/>
                  </a:lnTo>
                  <a:lnTo>
                    <a:pt x="348691" y="1161948"/>
                  </a:lnTo>
                  <a:close/>
                </a:path>
                <a:path w="6492240" h="1230629">
                  <a:moveTo>
                    <a:pt x="348691" y="882891"/>
                  </a:moveTo>
                  <a:lnTo>
                    <a:pt x="0" y="882891"/>
                  </a:lnTo>
                  <a:lnTo>
                    <a:pt x="0" y="926490"/>
                  </a:lnTo>
                  <a:lnTo>
                    <a:pt x="348691" y="926490"/>
                  </a:lnTo>
                  <a:lnTo>
                    <a:pt x="348691" y="882891"/>
                  </a:lnTo>
                  <a:close/>
                </a:path>
                <a:path w="6492240" h="1230629">
                  <a:moveTo>
                    <a:pt x="348691" y="593369"/>
                  </a:moveTo>
                  <a:lnTo>
                    <a:pt x="0" y="593369"/>
                  </a:lnTo>
                  <a:lnTo>
                    <a:pt x="0" y="636981"/>
                  </a:lnTo>
                  <a:lnTo>
                    <a:pt x="348691" y="636981"/>
                  </a:lnTo>
                  <a:lnTo>
                    <a:pt x="348691" y="593369"/>
                  </a:lnTo>
                  <a:close/>
                </a:path>
                <a:path w="6492240" h="1230629">
                  <a:moveTo>
                    <a:pt x="348691" y="307733"/>
                  </a:moveTo>
                  <a:lnTo>
                    <a:pt x="0" y="307733"/>
                  </a:lnTo>
                  <a:lnTo>
                    <a:pt x="0" y="351409"/>
                  </a:lnTo>
                  <a:lnTo>
                    <a:pt x="348691" y="351409"/>
                  </a:lnTo>
                  <a:lnTo>
                    <a:pt x="348691" y="307733"/>
                  </a:lnTo>
                  <a:close/>
                </a:path>
                <a:path w="6492240" h="1230629">
                  <a:moveTo>
                    <a:pt x="348691" y="29514"/>
                  </a:moveTo>
                  <a:lnTo>
                    <a:pt x="0" y="29514"/>
                  </a:lnTo>
                  <a:lnTo>
                    <a:pt x="0" y="73126"/>
                  </a:lnTo>
                  <a:lnTo>
                    <a:pt x="348691" y="73126"/>
                  </a:lnTo>
                  <a:lnTo>
                    <a:pt x="348691" y="29514"/>
                  </a:lnTo>
                  <a:close/>
                </a:path>
                <a:path w="6492240" h="1230629">
                  <a:moveTo>
                    <a:pt x="1597647" y="267804"/>
                  </a:moveTo>
                  <a:lnTo>
                    <a:pt x="1594929" y="229044"/>
                  </a:lnTo>
                  <a:lnTo>
                    <a:pt x="1584706" y="183756"/>
                  </a:lnTo>
                  <a:lnTo>
                    <a:pt x="1568704" y="148564"/>
                  </a:lnTo>
                  <a:lnTo>
                    <a:pt x="1520291" y="90868"/>
                  </a:lnTo>
                  <a:lnTo>
                    <a:pt x="1488935" y="67945"/>
                  </a:lnTo>
                  <a:lnTo>
                    <a:pt x="1453540" y="48729"/>
                  </a:lnTo>
                  <a:lnTo>
                    <a:pt x="1414627" y="33020"/>
                  </a:lnTo>
                  <a:lnTo>
                    <a:pt x="1372730" y="20599"/>
                  </a:lnTo>
                  <a:lnTo>
                    <a:pt x="1328381" y="11290"/>
                  </a:lnTo>
                  <a:lnTo>
                    <a:pt x="1282115" y="4889"/>
                  </a:lnTo>
                  <a:lnTo>
                    <a:pt x="1234465" y="1193"/>
                  </a:lnTo>
                  <a:lnTo>
                    <a:pt x="1185964" y="0"/>
                  </a:lnTo>
                  <a:lnTo>
                    <a:pt x="1139520" y="927"/>
                  </a:lnTo>
                  <a:lnTo>
                    <a:pt x="1093025" y="3848"/>
                  </a:lnTo>
                  <a:lnTo>
                    <a:pt x="1046784" y="8940"/>
                  </a:lnTo>
                  <a:lnTo>
                    <a:pt x="1001102" y="16383"/>
                  </a:lnTo>
                  <a:lnTo>
                    <a:pt x="956259" y="26377"/>
                  </a:lnTo>
                  <a:lnTo>
                    <a:pt x="912571" y="39090"/>
                  </a:lnTo>
                  <a:lnTo>
                    <a:pt x="870331" y="54711"/>
                  </a:lnTo>
                  <a:lnTo>
                    <a:pt x="829830" y="73418"/>
                  </a:lnTo>
                  <a:lnTo>
                    <a:pt x="791387" y="95415"/>
                  </a:lnTo>
                  <a:lnTo>
                    <a:pt x="755281" y="120878"/>
                  </a:lnTo>
                  <a:lnTo>
                    <a:pt x="721817" y="149974"/>
                  </a:lnTo>
                  <a:lnTo>
                    <a:pt x="691299" y="182918"/>
                  </a:lnTo>
                  <a:lnTo>
                    <a:pt x="664019" y="219862"/>
                  </a:lnTo>
                  <a:lnTo>
                    <a:pt x="640270" y="261010"/>
                  </a:lnTo>
                  <a:lnTo>
                    <a:pt x="620369" y="306552"/>
                  </a:lnTo>
                  <a:lnTo>
                    <a:pt x="604596" y="356666"/>
                  </a:lnTo>
                  <a:lnTo>
                    <a:pt x="596900" y="410032"/>
                  </a:lnTo>
                  <a:lnTo>
                    <a:pt x="597052" y="460375"/>
                  </a:lnTo>
                  <a:lnTo>
                    <a:pt x="605218" y="507060"/>
                  </a:lnTo>
                  <a:lnTo>
                    <a:pt x="621588" y="549465"/>
                  </a:lnTo>
                  <a:lnTo>
                    <a:pt x="646328" y="586930"/>
                  </a:lnTo>
                  <a:lnTo>
                    <a:pt x="679602" y="618871"/>
                  </a:lnTo>
                  <a:lnTo>
                    <a:pt x="721588" y="644626"/>
                  </a:lnTo>
                  <a:lnTo>
                    <a:pt x="775487" y="668210"/>
                  </a:lnTo>
                  <a:lnTo>
                    <a:pt x="829157" y="687501"/>
                  </a:lnTo>
                  <a:lnTo>
                    <a:pt x="881773" y="703440"/>
                  </a:lnTo>
                  <a:lnTo>
                    <a:pt x="932522" y="716953"/>
                  </a:lnTo>
                  <a:lnTo>
                    <a:pt x="1025131" y="740435"/>
                  </a:lnTo>
                  <a:lnTo>
                    <a:pt x="1065352" y="752271"/>
                  </a:lnTo>
                  <a:lnTo>
                    <a:pt x="1129538" y="780821"/>
                  </a:lnTo>
                  <a:lnTo>
                    <a:pt x="1166558" y="822058"/>
                  </a:lnTo>
                  <a:lnTo>
                    <a:pt x="1172845" y="849782"/>
                  </a:lnTo>
                  <a:lnTo>
                    <a:pt x="1169873" y="883488"/>
                  </a:lnTo>
                  <a:lnTo>
                    <a:pt x="1150251" y="925880"/>
                  </a:lnTo>
                  <a:lnTo>
                    <a:pt x="1115136" y="958862"/>
                  </a:lnTo>
                  <a:lnTo>
                    <a:pt x="1070140" y="982408"/>
                  </a:lnTo>
                  <a:lnTo>
                    <a:pt x="1020876" y="996530"/>
                  </a:lnTo>
                  <a:lnTo>
                    <a:pt x="972985" y="1001242"/>
                  </a:lnTo>
                  <a:lnTo>
                    <a:pt x="918387" y="996238"/>
                  </a:lnTo>
                  <a:lnTo>
                    <a:pt x="873213" y="981430"/>
                  </a:lnTo>
                  <a:lnTo>
                    <a:pt x="838695" y="957072"/>
                  </a:lnTo>
                  <a:lnTo>
                    <a:pt x="816089" y="923455"/>
                  </a:lnTo>
                  <a:lnTo>
                    <a:pt x="806640" y="880833"/>
                  </a:lnTo>
                  <a:lnTo>
                    <a:pt x="811580" y="829500"/>
                  </a:lnTo>
                  <a:lnTo>
                    <a:pt x="484365" y="829500"/>
                  </a:lnTo>
                  <a:lnTo>
                    <a:pt x="476148" y="883615"/>
                  </a:lnTo>
                  <a:lnTo>
                    <a:pt x="473621" y="932954"/>
                  </a:lnTo>
                  <a:lnTo>
                    <a:pt x="476516" y="977696"/>
                  </a:lnTo>
                  <a:lnTo>
                    <a:pt x="484517" y="1018032"/>
                  </a:lnTo>
                  <a:lnTo>
                    <a:pt x="497332" y="1054163"/>
                  </a:lnTo>
                  <a:lnTo>
                    <a:pt x="536282" y="1114577"/>
                  </a:lnTo>
                  <a:lnTo>
                    <a:pt x="591019" y="1160513"/>
                  </a:lnTo>
                  <a:lnTo>
                    <a:pt x="659218" y="1193520"/>
                  </a:lnTo>
                  <a:lnTo>
                    <a:pt x="697623" y="1205674"/>
                  </a:lnTo>
                  <a:lnTo>
                    <a:pt x="738530" y="1215174"/>
                  </a:lnTo>
                  <a:lnTo>
                    <a:pt x="781634" y="1222222"/>
                  </a:lnTo>
                  <a:lnTo>
                    <a:pt x="826643" y="1227010"/>
                  </a:lnTo>
                  <a:lnTo>
                    <a:pt x="873277" y="1229741"/>
                  </a:lnTo>
                  <a:lnTo>
                    <a:pt x="921219" y="1230617"/>
                  </a:lnTo>
                  <a:lnTo>
                    <a:pt x="972362" y="1229220"/>
                  </a:lnTo>
                  <a:lnTo>
                    <a:pt x="1023124" y="1225054"/>
                  </a:lnTo>
                  <a:lnTo>
                    <a:pt x="1073188" y="1218069"/>
                  </a:lnTo>
                  <a:lnTo>
                    <a:pt x="1122248" y="1208278"/>
                  </a:lnTo>
                  <a:lnTo>
                    <a:pt x="1169987" y="1195628"/>
                  </a:lnTo>
                  <a:lnTo>
                    <a:pt x="1216088" y="1180134"/>
                  </a:lnTo>
                  <a:lnTo>
                    <a:pt x="1260233" y="1161757"/>
                  </a:lnTo>
                  <a:lnTo>
                    <a:pt x="1302118" y="1140472"/>
                  </a:lnTo>
                  <a:lnTo>
                    <a:pt x="1341412" y="1116291"/>
                  </a:lnTo>
                  <a:lnTo>
                    <a:pt x="1377810" y="1089164"/>
                  </a:lnTo>
                  <a:lnTo>
                    <a:pt x="1411008" y="1059091"/>
                  </a:lnTo>
                  <a:lnTo>
                    <a:pt x="1440675" y="1026045"/>
                  </a:lnTo>
                  <a:lnTo>
                    <a:pt x="1458455" y="1001242"/>
                  </a:lnTo>
                  <a:lnTo>
                    <a:pt x="1466494" y="990028"/>
                  </a:lnTo>
                  <a:lnTo>
                    <a:pt x="1488173" y="950988"/>
                  </a:lnTo>
                  <a:lnTo>
                    <a:pt x="1505369" y="908926"/>
                  </a:lnTo>
                  <a:lnTo>
                    <a:pt x="1517789" y="863828"/>
                  </a:lnTo>
                  <a:lnTo>
                    <a:pt x="1526463" y="807440"/>
                  </a:lnTo>
                  <a:lnTo>
                    <a:pt x="1527556" y="757580"/>
                  </a:lnTo>
                  <a:lnTo>
                    <a:pt x="1521739" y="713778"/>
                  </a:lnTo>
                  <a:lnTo>
                    <a:pt x="1509649" y="675538"/>
                  </a:lnTo>
                  <a:lnTo>
                    <a:pt x="1469301" y="613803"/>
                  </a:lnTo>
                  <a:lnTo>
                    <a:pt x="1411757" y="568528"/>
                  </a:lnTo>
                  <a:lnTo>
                    <a:pt x="1342263" y="535825"/>
                  </a:lnTo>
                  <a:lnTo>
                    <a:pt x="1304671" y="522973"/>
                  </a:lnTo>
                  <a:lnTo>
                    <a:pt x="1266063" y="511822"/>
                  </a:lnTo>
                  <a:lnTo>
                    <a:pt x="1227086" y="501878"/>
                  </a:lnTo>
                  <a:lnTo>
                    <a:pt x="1150658" y="483654"/>
                  </a:lnTo>
                  <a:lnTo>
                    <a:pt x="1114513" y="474421"/>
                  </a:lnTo>
                  <a:lnTo>
                    <a:pt x="1064463" y="459676"/>
                  </a:lnTo>
                  <a:lnTo>
                    <a:pt x="1016800" y="441147"/>
                  </a:lnTo>
                  <a:lnTo>
                    <a:pt x="977925" y="416255"/>
                  </a:lnTo>
                  <a:lnTo>
                    <a:pt x="954265" y="382409"/>
                  </a:lnTo>
                  <a:lnTo>
                    <a:pt x="952258" y="337007"/>
                  </a:lnTo>
                  <a:lnTo>
                    <a:pt x="972540" y="295287"/>
                  </a:lnTo>
                  <a:lnTo>
                    <a:pt x="1010564" y="260934"/>
                  </a:lnTo>
                  <a:lnTo>
                    <a:pt x="1060335" y="237629"/>
                  </a:lnTo>
                  <a:lnTo>
                    <a:pt x="1115885" y="229044"/>
                  </a:lnTo>
                  <a:lnTo>
                    <a:pt x="1154633" y="231470"/>
                  </a:lnTo>
                  <a:lnTo>
                    <a:pt x="1213764" y="250469"/>
                  </a:lnTo>
                  <a:lnTo>
                    <a:pt x="1248956" y="286981"/>
                  </a:lnTo>
                  <a:lnTo>
                    <a:pt x="1259357" y="339166"/>
                  </a:lnTo>
                  <a:lnTo>
                    <a:pt x="1254417" y="371386"/>
                  </a:lnTo>
                  <a:lnTo>
                    <a:pt x="1581594" y="371386"/>
                  </a:lnTo>
                  <a:lnTo>
                    <a:pt x="1593507" y="317055"/>
                  </a:lnTo>
                  <a:lnTo>
                    <a:pt x="1597647" y="267804"/>
                  </a:lnTo>
                  <a:close/>
                </a:path>
                <a:path w="6492240" h="1230629">
                  <a:moveTo>
                    <a:pt x="2779204" y="24511"/>
                  </a:moveTo>
                  <a:lnTo>
                    <a:pt x="1879384" y="24511"/>
                  </a:lnTo>
                  <a:lnTo>
                    <a:pt x="1628279" y="1205801"/>
                  </a:lnTo>
                  <a:lnTo>
                    <a:pt x="2528112" y="1205801"/>
                  </a:lnTo>
                  <a:lnTo>
                    <a:pt x="2576906" y="976693"/>
                  </a:lnTo>
                  <a:lnTo>
                    <a:pt x="2004250" y="976693"/>
                  </a:lnTo>
                  <a:lnTo>
                    <a:pt x="2057425" y="726376"/>
                  </a:lnTo>
                  <a:lnTo>
                    <a:pt x="2584246" y="726376"/>
                  </a:lnTo>
                  <a:lnTo>
                    <a:pt x="2632786" y="497420"/>
                  </a:lnTo>
                  <a:lnTo>
                    <a:pt x="2105964" y="497420"/>
                  </a:lnTo>
                  <a:lnTo>
                    <a:pt x="2157768" y="253555"/>
                  </a:lnTo>
                  <a:lnTo>
                    <a:pt x="2730411" y="253555"/>
                  </a:lnTo>
                  <a:lnTo>
                    <a:pt x="2779204" y="24511"/>
                  </a:lnTo>
                  <a:close/>
                </a:path>
                <a:path w="6492240" h="1230629">
                  <a:moveTo>
                    <a:pt x="4115854" y="24511"/>
                  </a:moveTo>
                  <a:lnTo>
                    <a:pt x="3821379" y="24511"/>
                  </a:lnTo>
                  <a:lnTo>
                    <a:pt x="3634879" y="901433"/>
                  </a:lnTo>
                  <a:lnTo>
                    <a:pt x="3631057" y="904773"/>
                  </a:lnTo>
                  <a:lnTo>
                    <a:pt x="3487813" y="301078"/>
                  </a:lnTo>
                  <a:lnTo>
                    <a:pt x="3422192" y="24511"/>
                  </a:lnTo>
                  <a:lnTo>
                    <a:pt x="2964078" y="24511"/>
                  </a:lnTo>
                  <a:lnTo>
                    <a:pt x="2712948" y="1205801"/>
                  </a:lnTo>
                  <a:lnTo>
                    <a:pt x="3007461" y="1205801"/>
                  </a:lnTo>
                  <a:lnTo>
                    <a:pt x="3199714" y="301078"/>
                  </a:lnTo>
                  <a:lnTo>
                    <a:pt x="3202978" y="301078"/>
                  </a:lnTo>
                  <a:lnTo>
                    <a:pt x="3411550" y="1205801"/>
                  </a:lnTo>
                  <a:lnTo>
                    <a:pt x="3864762" y="1205801"/>
                  </a:lnTo>
                  <a:lnTo>
                    <a:pt x="3928745" y="904773"/>
                  </a:lnTo>
                  <a:lnTo>
                    <a:pt x="4115854" y="24511"/>
                  </a:lnTo>
                  <a:close/>
                </a:path>
                <a:path w="6492240" h="1230629">
                  <a:moveTo>
                    <a:pt x="5317591" y="1205801"/>
                  </a:moveTo>
                  <a:lnTo>
                    <a:pt x="5275567" y="975106"/>
                  </a:lnTo>
                  <a:lnTo>
                    <a:pt x="5233860" y="746061"/>
                  </a:lnTo>
                  <a:lnTo>
                    <a:pt x="5144465" y="255181"/>
                  </a:lnTo>
                  <a:lnTo>
                    <a:pt x="5102453" y="24511"/>
                  </a:lnTo>
                  <a:lnTo>
                    <a:pt x="4886769" y="24511"/>
                  </a:lnTo>
                  <a:lnTo>
                    <a:pt x="4886769" y="746061"/>
                  </a:lnTo>
                  <a:lnTo>
                    <a:pt x="4571009" y="746061"/>
                  </a:lnTo>
                  <a:lnTo>
                    <a:pt x="4835753" y="255181"/>
                  </a:lnTo>
                  <a:lnTo>
                    <a:pt x="4840643" y="255181"/>
                  </a:lnTo>
                  <a:lnTo>
                    <a:pt x="4886769" y="746061"/>
                  </a:lnTo>
                  <a:lnTo>
                    <a:pt x="4886769" y="24511"/>
                  </a:lnTo>
                  <a:lnTo>
                    <a:pt x="4703229" y="24511"/>
                  </a:lnTo>
                  <a:lnTo>
                    <a:pt x="3985780" y="1205801"/>
                  </a:lnTo>
                  <a:lnTo>
                    <a:pt x="4313047" y="1205801"/>
                  </a:lnTo>
                  <a:lnTo>
                    <a:pt x="4439005" y="975106"/>
                  </a:lnTo>
                  <a:lnTo>
                    <a:pt x="4918392" y="975106"/>
                  </a:lnTo>
                  <a:lnTo>
                    <a:pt x="4947831" y="1205801"/>
                  </a:lnTo>
                  <a:lnTo>
                    <a:pt x="5317591" y="1205801"/>
                  </a:lnTo>
                  <a:close/>
                </a:path>
                <a:path w="6492240" h="1230629">
                  <a:moveTo>
                    <a:pt x="6020232" y="24511"/>
                  </a:moveTo>
                  <a:lnTo>
                    <a:pt x="5693041" y="24511"/>
                  </a:lnTo>
                  <a:lnTo>
                    <a:pt x="5441874" y="1205801"/>
                  </a:lnTo>
                  <a:lnTo>
                    <a:pt x="5769140" y="1205801"/>
                  </a:lnTo>
                  <a:lnTo>
                    <a:pt x="6020232" y="24511"/>
                  </a:lnTo>
                  <a:close/>
                </a:path>
                <a:path w="6492240" h="1230629">
                  <a:moveTo>
                    <a:pt x="6491808" y="1161948"/>
                  </a:moveTo>
                  <a:lnTo>
                    <a:pt x="6143117" y="1161948"/>
                  </a:lnTo>
                  <a:lnTo>
                    <a:pt x="6143117" y="1205585"/>
                  </a:lnTo>
                  <a:lnTo>
                    <a:pt x="6491808" y="1205585"/>
                  </a:lnTo>
                  <a:lnTo>
                    <a:pt x="6491808" y="1161948"/>
                  </a:lnTo>
                  <a:close/>
                </a:path>
                <a:path w="6492240" h="1230629">
                  <a:moveTo>
                    <a:pt x="6491808" y="882891"/>
                  </a:moveTo>
                  <a:lnTo>
                    <a:pt x="6143117" y="882891"/>
                  </a:lnTo>
                  <a:lnTo>
                    <a:pt x="6143117" y="926490"/>
                  </a:lnTo>
                  <a:lnTo>
                    <a:pt x="6491808" y="926490"/>
                  </a:lnTo>
                  <a:lnTo>
                    <a:pt x="6491808" y="882891"/>
                  </a:lnTo>
                  <a:close/>
                </a:path>
                <a:path w="6492240" h="1230629">
                  <a:moveTo>
                    <a:pt x="6491808" y="593369"/>
                  </a:moveTo>
                  <a:lnTo>
                    <a:pt x="6143117" y="593369"/>
                  </a:lnTo>
                  <a:lnTo>
                    <a:pt x="6143117" y="636981"/>
                  </a:lnTo>
                  <a:lnTo>
                    <a:pt x="6491808" y="636981"/>
                  </a:lnTo>
                  <a:lnTo>
                    <a:pt x="6491808" y="593369"/>
                  </a:lnTo>
                  <a:close/>
                </a:path>
                <a:path w="6492240" h="1230629">
                  <a:moveTo>
                    <a:pt x="6491808" y="307733"/>
                  </a:moveTo>
                  <a:lnTo>
                    <a:pt x="6143117" y="307733"/>
                  </a:lnTo>
                  <a:lnTo>
                    <a:pt x="6143117" y="351409"/>
                  </a:lnTo>
                  <a:lnTo>
                    <a:pt x="6491808" y="351409"/>
                  </a:lnTo>
                  <a:lnTo>
                    <a:pt x="6491808" y="307733"/>
                  </a:lnTo>
                  <a:close/>
                </a:path>
                <a:path w="6492240" h="1230629">
                  <a:moveTo>
                    <a:pt x="6491808" y="29514"/>
                  </a:moveTo>
                  <a:lnTo>
                    <a:pt x="6143117" y="29514"/>
                  </a:lnTo>
                  <a:lnTo>
                    <a:pt x="6143117" y="73126"/>
                  </a:lnTo>
                  <a:lnTo>
                    <a:pt x="6491808" y="73126"/>
                  </a:lnTo>
                  <a:lnTo>
                    <a:pt x="6491808" y="29514"/>
                  </a:lnTo>
                  <a:close/>
                </a:path>
              </a:pathLst>
            </a:custGeom>
            <a:solidFill>
              <a:srgbClr val="FFFFFF"/>
            </a:solidFill>
          </p:spPr>
          <p:txBody>
            <a:bodyPr wrap="square" lIns="0" tIns="0" rIns="0" bIns="0" rtlCol="0"/>
            <a:lstStyle/>
            <a:p>
              <a:endParaRPr/>
            </a:p>
          </p:txBody>
        </p:sp>
        <p:sp>
          <p:nvSpPr>
            <p:cNvPr id="6" name="object 6"/>
            <p:cNvSpPr/>
            <p:nvPr/>
          </p:nvSpPr>
          <p:spPr>
            <a:xfrm>
              <a:off x="0" y="11151492"/>
              <a:ext cx="20104100" cy="157480"/>
            </a:xfrm>
            <a:custGeom>
              <a:avLst/>
              <a:gdLst/>
              <a:ahLst/>
              <a:cxnLst/>
              <a:rect l="l" t="t" r="r" b="b"/>
              <a:pathLst>
                <a:path w="20104100" h="157479">
                  <a:moveTo>
                    <a:pt x="20104099" y="0"/>
                  </a:moveTo>
                  <a:lnTo>
                    <a:pt x="0" y="0"/>
                  </a:lnTo>
                  <a:lnTo>
                    <a:pt x="0" y="157063"/>
                  </a:lnTo>
                  <a:lnTo>
                    <a:pt x="20104099" y="157063"/>
                  </a:lnTo>
                  <a:lnTo>
                    <a:pt x="20104099" y="0"/>
                  </a:lnTo>
                  <a:close/>
                </a:path>
              </a:pathLst>
            </a:custGeom>
            <a:solidFill>
              <a:srgbClr val="C1272C"/>
            </a:solidFill>
          </p:spPr>
          <p:txBody>
            <a:bodyPr wrap="square" lIns="0" tIns="0" rIns="0" bIns="0" rtlCol="0"/>
            <a:lstStyle/>
            <a:p>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CBBF883F-78AC-C8AB-21BE-B9A0A4FDF118}"/>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BE48DCF7-7B7B-7715-50AD-B1A7DBC5D822}"/>
              </a:ext>
            </a:extLst>
          </p:cNvPr>
          <p:cNvSpPr/>
          <p:nvPr/>
        </p:nvSpPr>
        <p:spPr>
          <a:xfrm>
            <a:off x="1047088" y="1047088"/>
            <a:ext cx="0" cy="1466215"/>
          </a:xfrm>
          <a:custGeom>
            <a:avLst/>
            <a:gdLst/>
            <a:ahLst/>
            <a:cxnLst/>
            <a:rect l="l" t="t" r="r" b="b"/>
            <a:pathLst>
              <a:path h="1466214">
                <a:moveTo>
                  <a:pt x="0" y="0"/>
                </a:moveTo>
                <a:lnTo>
                  <a:pt x="0" y="1465923"/>
                </a:lnTo>
              </a:path>
            </a:pathLst>
          </a:custGeom>
          <a:ln w="104708">
            <a:solidFill>
              <a:srgbClr val="C1272C"/>
            </a:solidFill>
          </a:ln>
        </p:spPr>
        <p:txBody>
          <a:bodyPr wrap="square" lIns="0" tIns="0" rIns="0" bIns="0" rtlCol="0"/>
          <a:lstStyle/>
          <a:p>
            <a:endParaRPr/>
          </a:p>
        </p:txBody>
      </p:sp>
      <p:sp>
        <p:nvSpPr>
          <p:cNvPr id="3" name="object 3">
            <a:extLst>
              <a:ext uri="{FF2B5EF4-FFF2-40B4-BE49-F238E27FC236}">
                <a16:creationId xmlns:a16="http://schemas.microsoft.com/office/drawing/2014/main" id="{E99BEEAF-7119-4E69-4406-189D1EBF8062}"/>
              </a:ext>
            </a:extLst>
          </p:cNvPr>
          <p:cNvSpPr/>
          <p:nvPr/>
        </p:nvSpPr>
        <p:spPr>
          <a:xfrm>
            <a:off x="0" y="11151492"/>
            <a:ext cx="20104100" cy="157480"/>
          </a:xfrm>
          <a:custGeom>
            <a:avLst/>
            <a:gdLst/>
            <a:ahLst/>
            <a:cxnLst/>
            <a:rect l="l" t="t" r="r" b="b"/>
            <a:pathLst>
              <a:path w="20104100" h="157479">
                <a:moveTo>
                  <a:pt x="20104099" y="0"/>
                </a:moveTo>
                <a:lnTo>
                  <a:pt x="0" y="0"/>
                </a:lnTo>
                <a:lnTo>
                  <a:pt x="0" y="157063"/>
                </a:lnTo>
                <a:lnTo>
                  <a:pt x="20104099" y="157063"/>
                </a:lnTo>
                <a:lnTo>
                  <a:pt x="20104099" y="0"/>
                </a:lnTo>
                <a:close/>
              </a:path>
            </a:pathLst>
          </a:custGeom>
          <a:solidFill>
            <a:srgbClr val="C1272C"/>
          </a:solidFill>
        </p:spPr>
        <p:txBody>
          <a:bodyPr wrap="square" lIns="0" tIns="0" rIns="0" bIns="0" rtlCol="0"/>
          <a:lstStyle/>
          <a:p>
            <a:endParaRPr/>
          </a:p>
        </p:txBody>
      </p:sp>
      <p:grpSp>
        <p:nvGrpSpPr>
          <p:cNvPr id="4" name="object 4">
            <a:extLst>
              <a:ext uri="{FF2B5EF4-FFF2-40B4-BE49-F238E27FC236}">
                <a16:creationId xmlns:a16="http://schemas.microsoft.com/office/drawing/2014/main" id="{E8FE79D9-651E-2A79-CBBE-E059D3C37665}"/>
              </a:ext>
            </a:extLst>
          </p:cNvPr>
          <p:cNvGrpSpPr/>
          <p:nvPr/>
        </p:nvGrpSpPr>
        <p:grpSpPr>
          <a:xfrm>
            <a:off x="15311497" y="431894"/>
            <a:ext cx="3693160" cy="942975"/>
            <a:chOff x="15363992" y="1047088"/>
            <a:chExt cx="3693160" cy="942975"/>
          </a:xfrm>
        </p:grpSpPr>
        <p:sp>
          <p:nvSpPr>
            <p:cNvPr id="5" name="object 5">
              <a:extLst>
                <a:ext uri="{FF2B5EF4-FFF2-40B4-BE49-F238E27FC236}">
                  <a16:creationId xmlns:a16="http://schemas.microsoft.com/office/drawing/2014/main" id="{38F17F64-B218-9E46-4F92-42EE7547AAD1}"/>
                </a:ext>
              </a:extLst>
            </p:cNvPr>
            <p:cNvSpPr/>
            <p:nvPr/>
          </p:nvSpPr>
          <p:spPr>
            <a:xfrm>
              <a:off x="15364065" y="1047088"/>
              <a:ext cx="3693160" cy="942975"/>
            </a:xfrm>
            <a:custGeom>
              <a:avLst/>
              <a:gdLst/>
              <a:ahLst/>
              <a:cxnLst/>
              <a:rect l="l" t="t" r="r" b="b"/>
              <a:pathLst>
                <a:path w="3693159" h="942975">
                  <a:moveTo>
                    <a:pt x="3692945" y="0"/>
                  </a:moveTo>
                  <a:lnTo>
                    <a:pt x="0" y="0"/>
                  </a:lnTo>
                  <a:lnTo>
                    <a:pt x="0" y="942379"/>
                  </a:lnTo>
                  <a:lnTo>
                    <a:pt x="3692945" y="942379"/>
                  </a:lnTo>
                  <a:lnTo>
                    <a:pt x="3692945" y="0"/>
                  </a:lnTo>
                  <a:close/>
                </a:path>
              </a:pathLst>
            </a:custGeom>
            <a:solidFill>
              <a:srgbClr val="E21013"/>
            </a:solidFill>
          </p:spPr>
          <p:txBody>
            <a:bodyPr wrap="square" lIns="0" tIns="0" rIns="0" bIns="0" rtlCol="0"/>
            <a:lstStyle/>
            <a:p>
              <a:endParaRPr/>
            </a:p>
          </p:txBody>
        </p:sp>
        <p:sp>
          <p:nvSpPr>
            <p:cNvPr id="6" name="object 6">
              <a:extLst>
                <a:ext uri="{FF2B5EF4-FFF2-40B4-BE49-F238E27FC236}">
                  <a16:creationId xmlns:a16="http://schemas.microsoft.com/office/drawing/2014/main" id="{8C0F3BD4-23A2-F857-0971-EF0CB592D1EB}"/>
                </a:ext>
              </a:extLst>
            </p:cNvPr>
            <p:cNvSpPr/>
            <p:nvPr/>
          </p:nvSpPr>
          <p:spPr>
            <a:xfrm>
              <a:off x="15363990" y="1167618"/>
              <a:ext cx="3693160" cy="700405"/>
            </a:xfrm>
            <a:custGeom>
              <a:avLst/>
              <a:gdLst/>
              <a:ahLst/>
              <a:cxnLst/>
              <a:rect l="l" t="t" r="r" b="b"/>
              <a:pathLst>
                <a:path w="3693159" h="700405">
                  <a:moveTo>
                    <a:pt x="198361" y="660984"/>
                  </a:moveTo>
                  <a:lnTo>
                    <a:pt x="0" y="660984"/>
                  </a:lnTo>
                  <a:lnTo>
                    <a:pt x="0" y="685812"/>
                  </a:lnTo>
                  <a:lnTo>
                    <a:pt x="198361" y="685812"/>
                  </a:lnTo>
                  <a:lnTo>
                    <a:pt x="198361" y="660984"/>
                  </a:lnTo>
                  <a:close/>
                </a:path>
                <a:path w="3693159" h="700405">
                  <a:moveTo>
                    <a:pt x="198361" y="502246"/>
                  </a:moveTo>
                  <a:lnTo>
                    <a:pt x="0" y="502246"/>
                  </a:lnTo>
                  <a:lnTo>
                    <a:pt x="0" y="527050"/>
                  </a:lnTo>
                  <a:lnTo>
                    <a:pt x="198361" y="527050"/>
                  </a:lnTo>
                  <a:lnTo>
                    <a:pt x="198361" y="502246"/>
                  </a:lnTo>
                  <a:close/>
                </a:path>
                <a:path w="3693159" h="700405">
                  <a:moveTo>
                    <a:pt x="198361" y="337540"/>
                  </a:moveTo>
                  <a:lnTo>
                    <a:pt x="0" y="337540"/>
                  </a:lnTo>
                  <a:lnTo>
                    <a:pt x="0" y="362356"/>
                  </a:lnTo>
                  <a:lnTo>
                    <a:pt x="198361" y="362356"/>
                  </a:lnTo>
                  <a:lnTo>
                    <a:pt x="198361" y="337540"/>
                  </a:lnTo>
                  <a:close/>
                </a:path>
                <a:path w="3693159" h="700405">
                  <a:moveTo>
                    <a:pt x="198361" y="175044"/>
                  </a:moveTo>
                  <a:lnTo>
                    <a:pt x="0" y="175044"/>
                  </a:lnTo>
                  <a:lnTo>
                    <a:pt x="0" y="199898"/>
                  </a:lnTo>
                  <a:lnTo>
                    <a:pt x="198361" y="199898"/>
                  </a:lnTo>
                  <a:lnTo>
                    <a:pt x="198361" y="175044"/>
                  </a:lnTo>
                  <a:close/>
                </a:path>
                <a:path w="3693159" h="700405">
                  <a:moveTo>
                    <a:pt x="198361" y="16789"/>
                  </a:moveTo>
                  <a:lnTo>
                    <a:pt x="0" y="16789"/>
                  </a:lnTo>
                  <a:lnTo>
                    <a:pt x="0" y="41592"/>
                  </a:lnTo>
                  <a:lnTo>
                    <a:pt x="198361" y="41592"/>
                  </a:lnTo>
                  <a:lnTo>
                    <a:pt x="198361" y="16789"/>
                  </a:lnTo>
                  <a:close/>
                </a:path>
                <a:path w="3693159" h="700405">
                  <a:moveTo>
                    <a:pt x="908519" y="161366"/>
                  </a:moveTo>
                  <a:lnTo>
                    <a:pt x="905611" y="119291"/>
                  </a:lnTo>
                  <a:lnTo>
                    <a:pt x="870216" y="56515"/>
                  </a:lnTo>
                  <a:lnTo>
                    <a:pt x="804722" y="18783"/>
                  </a:lnTo>
                  <a:lnTo>
                    <a:pt x="764209" y="8001"/>
                  </a:lnTo>
                  <a:lnTo>
                    <a:pt x="720382" y="1905"/>
                  </a:lnTo>
                  <a:lnTo>
                    <a:pt x="674649" y="0"/>
                  </a:lnTo>
                  <a:lnTo>
                    <a:pt x="627646" y="1714"/>
                  </a:lnTo>
                  <a:lnTo>
                    <a:pt x="580986" y="7264"/>
                  </a:lnTo>
                  <a:lnTo>
                    <a:pt x="535609" y="17233"/>
                  </a:lnTo>
                  <a:lnTo>
                    <a:pt x="492480" y="32207"/>
                  </a:lnTo>
                  <a:lnTo>
                    <a:pt x="452551" y="52793"/>
                  </a:lnTo>
                  <a:lnTo>
                    <a:pt x="416788" y="79552"/>
                  </a:lnTo>
                  <a:lnTo>
                    <a:pt x="386118" y="113106"/>
                  </a:lnTo>
                  <a:lnTo>
                    <a:pt x="361518" y="154012"/>
                  </a:lnTo>
                  <a:lnTo>
                    <a:pt x="343928" y="202895"/>
                  </a:lnTo>
                  <a:lnTo>
                    <a:pt x="339191" y="254914"/>
                  </a:lnTo>
                  <a:lnTo>
                    <a:pt x="348361" y="300837"/>
                  </a:lnTo>
                  <a:lnTo>
                    <a:pt x="371944" y="338734"/>
                  </a:lnTo>
                  <a:lnTo>
                    <a:pt x="410489" y="366699"/>
                  </a:lnTo>
                  <a:lnTo>
                    <a:pt x="460273" y="387223"/>
                  </a:lnTo>
                  <a:lnTo>
                    <a:pt x="508939" y="402183"/>
                  </a:lnTo>
                  <a:lnTo>
                    <a:pt x="594931" y="424510"/>
                  </a:lnTo>
                  <a:lnTo>
                    <a:pt x="628256" y="436435"/>
                  </a:lnTo>
                  <a:lnTo>
                    <a:pt x="652449" y="451891"/>
                  </a:lnTo>
                  <a:lnTo>
                    <a:pt x="665530" y="473189"/>
                  </a:lnTo>
                  <a:lnTo>
                    <a:pt x="665492" y="502577"/>
                  </a:lnTo>
                  <a:lnTo>
                    <a:pt x="650049" y="531888"/>
                  </a:lnTo>
                  <a:lnTo>
                    <a:pt x="622071" y="552818"/>
                  </a:lnTo>
                  <a:lnTo>
                    <a:pt x="587794" y="565378"/>
                  </a:lnTo>
                  <a:lnTo>
                    <a:pt x="553504" y="569556"/>
                  </a:lnTo>
                  <a:lnTo>
                    <a:pt x="508876" y="563194"/>
                  </a:lnTo>
                  <a:lnTo>
                    <a:pt x="477100" y="544436"/>
                  </a:lnTo>
                  <a:lnTo>
                    <a:pt x="460578" y="513829"/>
                  </a:lnTo>
                  <a:lnTo>
                    <a:pt x="461683" y="471868"/>
                  </a:lnTo>
                  <a:lnTo>
                    <a:pt x="275539" y="471868"/>
                  </a:lnTo>
                  <a:lnTo>
                    <a:pt x="269430" y="527735"/>
                  </a:lnTo>
                  <a:lnTo>
                    <a:pt x="274370" y="574230"/>
                  </a:lnTo>
                  <a:lnTo>
                    <a:pt x="289217" y="612089"/>
                  </a:lnTo>
                  <a:lnTo>
                    <a:pt x="312877" y="642086"/>
                  </a:lnTo>
                  <a:lnTo>
                    <a:pt x="344208" y="664946"/>
                  </a:lnTo>
                  <a:lnTo>
                    <a:pt x="382117" y="681418"/>
                  </a:lnTo>
                  <a:lnTo>
                    <a:pt x="425475" y="692264"/>
                  </a:lnTo>
                  <a:lnTo>
                    <a:pt x="473151" y="698233"/>
                  </a:lnTo>
                  <a:lnTo>
                    <a:pt x="524052" y="700049"/>
                  </a:lnTo>
                  <a:lnTo>
                    <a:pt x="575627" y="697547"/>
                  </a:lnTo>
                  <a:lnTo>
                    <a:pt x="626084" y="690016"/>
                  </a:lnTo>
                  <a:lnTo>
                    <a:pt x="674420" y="677392"/>
                  </a:lnTo>
                  <a:lnTo>
                    <a:pt x="719607" y="659612"/>
                  </a:lnTo>
                  <a:lnTo>
                    <a:pt x="760666" y="636625"/>
                  </a:lnTo>
                  <a:lnTo>
                    <a:pt x="796582" y="608368"/>
                  </a:lnTo>
                  <a:lnTo>
                    <a:pt x="826350" y="574776"/>
                  </a:lnTo>
                  <a:lnTo>
                    <a:pt x="829373" y="569556"/>
                  </a:lnTo>
                  <a:lnTo>
                    <a:pt x="848956" y="535813"/>
                  </a:lnTo>
                  <a:lnTo>
                    <a:pt x="863409" y="491388"/>
                  </a:lnTo>
                  <a:lnTo>
                    <a:pt x="869175" y="436956"/>
                  </a:lnTo>
                  <a:lnTo>
                    <a:pt x="862253" y="393573"/>
                  </a:lnTo>
                  <a:lnTo>
                    <a:pt x="844715" y="359727"/>
                  </a:lnTo>
                  <a:lnTo>
                    <a:pt x="786180" y="314388"/>
                  </a:lnTo>
                  <a:lnTo>
                    <a:pt x="749388" y="299808"/>
                  </a:lnTo>
                  <a:lnTo>
                    <a:pt x="710361" y="288569"/>
                  </a:lnTo>
                  <a:lnTo>
                    <a:pt x="634009" y="269887"/>
                  </a:lnTo>
                  <a:lnTo>
                    <a:pt x="598487" y="259105"/>
                  </a:lnTo>
                  <a:lnTo>
                    <a:pt x="566508" y="244411"/>
                  </a:lnTo>
                  <a:lnTo>
                    <a:pt x="545198" y="222910"/>
                  </a:lnTo>
                  <a:lnTo>
                    <a:pt x="541705" y="191706"/>
                  </a:lnTo>
                  <a:lnTo>
                    <a:pt x="553237" y="167970"/>
                  </a:lnTo>
                  <a:lnTo>
                    <a:pt x="574865" y="148424"/>
                  </a:lnTo>
                  <a:lnTo>
                    <a:pt x="603186" y="135166"/>
                  </a:lnTo>
                  <a:lnTo>
                    <a:pt x="634784" y="130289"/>
                  </a:lnTo>
                  <a:lnTo>
                    <a:pt x="656831" y="131673"/>
                  </a:lnTo>
                  <a:lnTo>
                    <a:pt x="701929" y="151714"/>
                  </a:lnTo>
                  <a:lnTo>
                    <a:pt x="716394" y="192925"/>
                  </a:lnTo>
                  <a:lnTo>
                    <a:pt x="713587" y="211251"/>
                  </a:lnTo>
                  <a:lnTo>
                    <a:pt x="899706" y="211251"/>
                  </a:lnTo>
                  <a:lnTo>
                    <a:pt x="908519" y="161366"/>
                  </a:lnTo>
                  <a:close/>
                </a:path>
                <a:path w="3693159" h="700405">
                  <a:moveTo>
                    <a:pt x="1580972" y="13944"/>
                  </a:moveTo>
                  <a:lnTo>
                    <a:pt x="1069111" y="13944"/>
                  </a:lnTo>
                  <a:lnTo>
                    <a:pt x="926261" y="685927"/>
                  </a:lnTo>
                  <a:lnTo>
                    <a:pt x="1438135" y="685927"/>
                  </a:lnTo>
                  <a:lnTo>
                    <a:pt x="1465897" y="555599"/>
                  </a:lnTo>
                  <a:lnTo>
                    <a:pt x="1140142" y="555599"/>
                  </a:lnTo>
                  <a:lnTo>
                    <a:pt x="1170393" y="413207"/>
                  </a:lnTo>
                  <a:lnTo>
                    <a:pt x="1470075" y="413207"/>
                  </a:lnTo>
                  <a:lnTo>
                    <a:pt x="1497685" y="282956"/>
                  </a:lnTo>
                  <a:lnTo>
                    <a:pt x="1198003" y="282956"/>
                  </a:lnTo>
                  <a:lnTo>
                    <a:pt x="1227467" y="144233"/>
                  </a:lnTo>
                  <a:lnTo>
                    <a:pt x="1553222" y="144233"/>
                  </a:lnTo>
                  <a:lnTo>
                    <a:pt x="1580972" y="13944"/>
                  </a:lnTo>
                  <a:close/>
                </a:path>
                <a:path w="3693159" h="700405">
                  <a:moveTo>
                    <a:pt x="2341346" y="13944"/>
                  </a:moveTo>
                  <a:lnTo>
                    <a:pt x="2173833" y="13944"/>
                  </a:lnTo>
                  <a:lnTo>
                    <a:pt x="2067737" y="512775"/>
                  </a:lnTo>
                  <a:lnTo>
                    <a:pt x="2065566" y="514680"/>
                  </a:lnTo>
                  <a:lnTo>
                    <a:pt x="1984082" y="171272"/>
                  </a:lnTo>
                  <a:lnTo>
                    <a:pt x="1946757" y="13944"/>
                  </a:lnTo>
                  <a:lnTo>
                    <a:pt x="1686140" y="13944"/>
                  </a:lnTo>
                  <a:lnTo>
                    <a:pt x="1543291" y="685927"/>
                  </a:lnTo>
                  <a:lnTo>
                    <a:pt x="1710829" y="685927"/>
                  </a:lnTo>
                  <a:lnTo>
                    <a:pt x="1820189" y="171272"/>
                  </a:lnTo>
                  <a:lnTo>
                    <a:pt x="1822043" y="171272"/>
                  </a:lnTo>
                  <a:lnTo>
                    <a:pt x="1940687" y="685927"/>
                  </a:lnTo>
                  <a:lnTo>
                    <a:pt x="2198509" y="685927"/>
                  </a:lnTo>
                  <a:lnTo>
                    <a:pt x="2234920" y="514680"/>
                  </a:lnTo>
                  <a:lnTo>
                    <a:pt x="2341346" y="13944"/>
                  </a:lnTo>
                  <a:close/>
                </a:path>
                <a:path w="3693159" h="700405">
                  <a:moveTo>
                    <a:pt x="3024962" y="685927"/>
                  </a:moveTo>
                  <a:lnTo>
                    <a:pt x="3001060" y="554685"/>
                  </a:lnTo>
                  <a:lnTo>
                    <a:pt x="2977337" y="424395"/>
                  </a:lnTo>
                  <a:lnTo>
                    <a:pt x="2926486" y="145148"/>
                  </a:lnTo>
                  <a:lnTo>
                    <a:pt x="2902585" y="13944"/>
                  </a:lnTo>
                  <a:lnTo>
                    <a:pt x="2779890" y="13944"/>
                  </a:lnTo>
                  <a:lnTo>
                    <a:pt x="2779890" y="424395"/>
                  </a:lnTo>
                  <a:lnTo>
                    <a:pt x="2600261" y="424395"/>
                  </a:lnTo>
                  <a:lnTo>
                    <a:pt x="2750870" y="145148"/>
                  </a:lnTo>
                  <a:lnTo>
                    <a:pt x="2753652" y="145148"/>
                  </a:lnTo>
                  <a:lnTo>
                    <a:pt x="2779890" y="424395"/>
                  </a:lnTo>
                  <a:lnTo>
                    <a:pt x="2779890" y="13944"/>
                  </a:lnTo>
                  <a:lnTo>
                    <a:pt x="2675483" y="13944"/>
                  </a:lnTo>
                  <a:lnTo>
                    <a:pt x="2267356" y="685927"/>
                  </a:lnTo>
                  <a:lnTo>
                    <a:pt x="2453525" y="685927"/>
                  </a:lnTo>
                  <a:lnTo>
                    <a:pt x="2525179" y="554685"/>
                  </a:lnTo>
                  <a:lnTo>
                    <a:pt x="2797886" y="554685"/>
                  </a:lnTo>
                  <a:lnTo>
                    <a:pt x="2814637" y="685927"/>
                  </a:lnTo>
                  <a:lnTo>
                    <a:pt x="3024962" y="685927"/>
                  </a:lnTo>
                  <a:close/>
                </a:path>
                <a:path w="3693159" h="700405">
                  <a:moveTo>
                    <a:pt x="3424682" y="13944"/>
                  </a:moveTo>
                  <a:lnTo>
                    <a:pt x="3238563" y="13944"/>
                  </a:lnTo>
                  <a:lnTo>
                    <a:pt x="3095675" y="685927"/>
                  </a:lnTo>
                  <a:lnTo>
                    <a:pt x="3281832" y="685927"/>
                  </a:lnTo>
                  <a:lnTo>
                    <a:pt x="3424682" y="13944"/>
                  </a:lnTo>
                  <a:close/>
                </a:path>
                <a:path w="3693159" h="700405">
                  <a:moveTo>
                    <a:pt x="3692931" y="660984"/>
                  </a:moveTo>
                  <a:lnTo>
                    <a:pt x="3494570" y="660984"/>
                  </a:lnTo>
                  <a:lnTo>
                    <a:pt x="3494570" y="685812"/>
                  </a:lnTo>
                  <a:lnTo>
                    <a:pt x="3692931" y="685812"/>
                  </a:lnTo>
                  <a:lnTo>
                    <a:pt x="3692931" y="660984"/>
                  </a:lnTo>
                  <a:close/>
                </a:path>
                <a:path w="3693159" h="700405">
                  <a:moveTo>
                    <a:pt x="3692931" y="502246"/>
                  </a:moveTo>
                  <a:lnTo>
                    <a:pt x="3494570" y="502246"/>
                  </a:lnTo>
                  <a:lnTo>
                    <a:pt x="3494570" y="527050"/>
                  </a:lnTo>
                  <a:lnTo>
                    <a:pt x="3692931" y="527050"/>
                  </a:lnTo>
                  <a:lnTo>
                    <a:pt x="3692931" y="502246"/>
                  </a:lnTo>
                  <a:close/>
                </a:path>
                <a:path w="3693159" h="700405">
                  <a:moveTo>
                    <a:pt x="3692931" y="337540"/>
                  </a:moveTo>
                  <a:lnTo>
                    <a:pt x="3494570" y="337540"/>
                  </a:lnTo>
                  <a:lnTo>
                    <a:pt x="3494570" y="362356"/>
                  </a:lnTo>
                  <a:lnTo>
                    <a:pt x="3692931" y="362356"/>
                  </a:lnTo>
                  <a:lnTo>
                    <a:pt x="3692931" y="337540"/>
                  </a:lnTo>
                  <a:close/>
                </a:path>
                <a:path w="3693159" h="700405">
                  <a:moveTo>
                    <a:pt x="3692931" y="175044"/>
                  </a:moveTo>
                  <a:lnTo>
                    <a:pt x="3494570" y="175044"/>
                  </a:lnTo>
                  <a:lnTo>
                    <a:pt x="3494570" y="199898"/>
                  </a:lnTo>
                  <a:lnTo>
                    <a:pt x="3692931" y="199898"/>
                  </a:lnTo>
                  <a:lnTo>
                    <a:pt x="3692931" y="175044"/>
                  </a:lnTo>
                  <a:close/>
                </a:path>
                <a:path w="3693159" h="700405">
                  <a:moveTo>
                    <a:pt x="3692931" y="16789"/>
                  </a:moveTo>
                  <a:lnTo>
                    <a:pt x="3494570" y="16789"/>
                  </a:lnTo>
                  <a:lnTo>
                    <a:pt x="3494570" y="41592"/>
                  </a:lnTo>
                  <a:lnTo>
                    <a:pt x="3692931" y="41592"/>
                  </a:lnTo>
                  <a:lnTo>
                    <a:pt x="3692931" y="16789"/>
                  </a:lnTo>
                  <a:close/>
                </a:path>
              </a:pathLst>
            </a:custGeom>
            <a:solidFill>
              <a:srgbClr val="FFFFFF"/>
            </a:solidFill>
          </p:spPr>
          <p:txBody>
            <a:bodyPr wrap="square" lIns="0" tIns="0" rIns="0" bIns="0" rtlCol="0"/>
            <a:lstStyle/>
            <a:p>
              <a:endParaRPr/>
            </a:p>
          </p:txBody>
        </p:sp>
      </p:grpSp>
      <p:sp>
        <p:nvSpPr>
          <p:cNvPr id="7" name="object 7">
            <a:extLst>
              <a:ext uri="{FF2B5EF4-FFF2-40B4-BE49-F238E27FC236}">
                <a16:creationId xmlns:a16="http://schemas.microsoft.com/office/drawing/2014/main" id="{7DF888E3-7550-035A-9864-283628934644}"/>
              </a:ext>
            </a:extLst>
          </p:cNvPr>
          <p:cNvSpPr/>
          <p:nvPr/>
        </p:nvSpPr>
        <p:spPr>
          <a:xfrm>
            <a:off x="17957569"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8" name="object 8">
            <a:extLst>
              <a:ext uri="{FF2B5EF4-FFF2-40B4-BE49-F238E27FC236}">
                <a16:creationId xmlns:a16="http://schemas.microsoft.com/office/drawing/2014/main" id="{2817EA5C-4D51-2195-D907-1C646CB9B9EF}"/>
              </a:ext>
            </a:extLst>
          </p:cNvPr>
          <p:cNvSpPr/>
          <p:nvPr/>
        </p:nvSpPr>
        <p:spPr>
          <a:xfrm>
            <a:off x="18219340"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9" name="object 9">
            <a:extLst>
              <a:ext uri="{FF2B5EF4-FFF2-40B4-BE49-F238E27FC236}">
                <a16:creationId xmlns:a16="http://schemas.microsoft.com/office/drawing/2014/main" id="{5D4D8FED-153C-1465-BB62-4CF306B70DC8}"/>
              </a:ext>
            </a:extLst>
          </p:cNvPr>
          <p:cNvSpPr/>
          <p:nvPr/>
        </p:nvSpPr>
        <p:spPr>
          <a:xfrm>
            <a:off x="18481112"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0" name="object 10">
            <a:extLst>
              <a:ext uri="{FF2B5EF4-FFF2-40B4-BE49-F238E27FC236}">
                <a16:creationId xmlns:a16="http://schemas.microsoft.com/office/drawing/2014/main" id="{7187AC05-6166-D254-1C54-90C20AB2B2A3}"/>
              </a:ext>
            </a:extLst>
          </p:cNvPr>
          <p:cNvSpPr/>
          <p:nvPr/>
        </p:nvSpPr>
        <p:spPr>
          <a:xfrm>
            <a:off x="18742885"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1" name="object 11">
            <a:extLst>
              <a:ext uri="{FF2B5EF4-FFF2-40B4-BE49-F238E27FC236}">
                <a16:creationId xmlns:a16="http://schemas.microsoft.com/office/drawing/2014/main" id="{C278ACA7-E499-A42D-15AE-1D793B0811E1}"/>
              </a:ext>
            </a:extLst>
          </p:cNvPr>
          <p:cNvSpPr/>
          <p:nvPr/>
        </p:nvSpPr>
        <p:spPr>
          <a:xfrm>
            <a:off x="19004657"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2" name="object 12">
            <a:extLst>
              <a:ext uri="{FF2B5EF4-FFF2-40B4-BE49-F238E27FC236}">
                <a16:creationId xmlns:a16="http://schemas.microsoft.com/office/drawing/2014/main" id="{E9AC00F0-6EE0-CB4D-7DA1-A4274D394ECB}"/>
              </a:ext>
            </a:extLst>
          </p:cNvPr>
          <p:cNvSpPr/>
          <p:nvPr/>
        </p:nvSpPr>
        <p:spPr>
          <a:xfrm>
            <a:off x="19266428"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3" name="object 13">
            <a:extLst>
              <a:ext uri="{FF2B5EF4-FFF2-40B4-BE49-F238E27FC236}">
                <a16:creationId xmlns:a16="http://schemas.microsoft.com/office/drawing/2014/main" id="{4F468115-28E1-522C-303D-D3B7686F589C}"/>
              </a:ext>
            </a:extLst>
          </p:cNvPr>
          <p:cNvSpPr/>
          <p:nvPr/>
        </p:nvSpPr>
        <p:spPr>
          <a:xfrm>
            <a:off x="19528201"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4" name="object 14">
            <a:extLst>
              <a:ext uri="{FF2B5EF4-FFF2-40B4-BE49-F238E27FC236}">
                <a16:creationId xmlns:a16="http://schemas.microsoft.com/office/drawing/2014/main" id="{AA7D991E-FC08-F3CE-4956-B8F8054D4251}"/>
              </a:ext>
            </a:extLst>
          </p:cNvPr>
          <p:cNvSpPr/>
          <p:nvPr/>
        </p:nvSpPr>
        <p:spPr>
          <a:xfrm>
            <a:off x="19789973"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5" name="object 15">
            <a:extLst>
              <a:ext uri="{FF2B5EF4-FFF2-40B4-BE49-F238E27FC236}">
                <a16:creationId xmlns:a16="http://schemas.microsoft.com/office/drawing/2014/main" id="{82AD782D-67F2-E32D-AE23-5F7737F5799F}"/>
              </a:ext>
            </a:extLst>
          </p:cNvPr>
          <p:cNvSpPr/>
          <p:nvPr/>
        </p:nvSpPr>
        <p:spPr>
          <a:xfrm>
            <a:off x="17957569"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6" name="object 16">
            <a:extLst>
              <a:ext uri="{FF2B5EF4-FFF2-40B4-BE49-F238E27FC236}">
                <a16:creationId xmlns:a16="http://schemas.microsoft.com/office/drawing/2014/main" id="{A33D3DB3-B07F-55B4-B9C3-D6A5607203E6}"/>
              </a:ext>
            </a:extLst>
          </p:cNvPr>
          <p:cNvSpPr/>
          <p:nvPr/>
        </p:nvSpPr>
        <p:spPr>
          <a:xfrm>
            <a:off x="18219340"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7" name="object 17">
            <a:extLst>
              <a:ext uri="{FF2B5EF4-FFF2-40B4-BE49-F238E27FC236}">
                <a16:creationId xmlns:a16="http://schemas.microsoft.com/office/drawing/2014/main" id="{4BB3209B-4EE5-8A3F-47A3-FCB5551811B5}"/>
              </a:ext>
            </a:extLst>
          </p:cNvPr>
          <p:cNvSpPr/>
          <p:nvPr/>
        </p:nvSpPr>
        <p:spPr>
          <a:xfrm>
            <a:off x="18481112"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8" name="object 18">
            <a:extLst>
              <a:ext uri="{FF2B5EF4-FFF2-40B4-BE49-F238E27FC236}">
                <a16:creationId xmlns:a16="http://schemas.microsoft.com/office/drawing/2014/main" id="{0B49B9B5-917B-EB26-550D-2C7FACE37730}"/>
              </a:ext>
            </a:extLst>
          </p:cNvPr>
          <p:cNvSpPr/>
          <p:nvPr/>
        </p:nvSpPr>
        <p:spPr>
          <a:xfrm>
            <a:off x="18742885"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9" name="object 19">
            <a:extLst>
              <a:ext uri="{FF2B5EF4-FFF2-40B4-BE49-F238E27FC236}">
                <a16:creationId xmlns:a16="http://schemas.microsoft.com/office/drawing/2014/main" id="{0BA7F0FA-F288-DFA3-A88F-4AAA50FC2742}"/>
              </a:ext>
            </a:extLst>
          </p:cNvPr>
          <p:cNvSpPr/>
          <p:nvPr/>
        </p:nvSpPr>
        <p:spPr>
          <a:xfrm>
            <a:off x="19004657"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0" name="object 20">
            <a:extLst>
              <a:ext uri="{FF2B5EF4-FFF2-40B4-BE49-F238E27FC236}">
                <a16:creationId xmlns:a16="http://schemas.microsoft.com/office/drawing/2014/main" id="{38AA78C7-E887-D59C-279D-D26D8907D658}"/>
              </a:ext>
            </a:extLst>
          </p:cNvPr>
          <p:cNvSpPr/>
          <p:nvPr/>
        </p:nvSpPr>
        <p:spPr>
          <a:xfrm>
            <a:off x="19266428"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1" name="object 21">
            <a:extLst>
              <a:ext uri="{FF2B5EF4-FFF2-40B4-BE49-F238E27FC236}">
                <a16:creationId xmlns:a16="http://schemas.microsoft.com/office/drawing/2014/main" id="{4CB814C3-8A23-5731-86C8-C86A23C35704}"/>
              </a:ext>
            </a:extLst>
          </p:cNvPr>
          <p:cNvSpPr/>
          <p:nvPr/>
        </p:nvSpPr>
        <p:spPr>
          <a:xfrm>
            <a:off x="19528201"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2" name="object 22">
            <a:extLst>
              <a:ext uri="{FF2B5EF4-FFF2-40B4-BE49-F238E27FC236}">
                <a16:creationId xmlns:a16="http://schemas.microsoft.com/office/drawing/2014/main" id="{37C9893C-73E0-C47F-9BAD-912AD8603FD9}"/>
              </a:ext>
            </a:extLst>
          </p:cNvPr>
          <p:cNvSpPr/>
          <p:nvPr/>
        </p:nvSpPr>
        <p:spPr>
          <a:xfrm>
            <a:off x="19789973"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3" name="object 23">
            <a:extLst>
              <a:ext uri="{FF2B5EF4-FFF2-40B4-BE49-F238E27FC236}">
                <a16:creationId xmlns:a16="http://schemas.microsoft.com/office/drawing/2014/main" id="{1347B6DC-5108-5A80-B4D9-D020342AE353}"/>
              </a:ext>
            </a:extLst>
          </p:cNvPr>
          <p:cNvSpPr/>
          <p:nvPr/>
        </p:nvSpPr>
        <p:spPr>
          <a:xfrm>
            <a:off x="17957569"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4" name="object 24">
            <a:extLst>
              <a:ext uri="{FF2B5EF4-FFF2-40B4-BE49-F238E27FC236}">
                <a16:creationId xmlns:a16="http://schemas.microsoft.com/office/drawing/2014/main" id="{5DE089E2-A9EC-CFFC-C0EE-E09BACE28C37}"/>
              </a:ext>
            </a:extLst>
          </p:cNvPr>
          <p:cNvSpPr/>
          <p:nvPr/>
        </p:nvSpPr>
        <p:spPr>
          <a:xfrm>
            <a:off x="18219340"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5" name="object 25">
            <a:extLst>
              <a:ext uri="{FF2B5EF4-FFF2-40B4-BE49-F238E27FC236}">
                <a16:creationId xmlns:a16="http://schemas.microsoft.com/office/drawing/2014/main" id="{1F2462FC-F69C-C800-1E5F-D17C67A896CF}"/>
              </a:ext>
            </a:extLst>
          </p:cNvPr>
          <p:cNvSpPr/>
          <p:nvPr/>
        </p:nvSpPr>
        <p:spPr>
          <a:xfrm>
            <a:off x="18481112"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6" name="object 26">
            <a:extLst>
              <a:ext uri="{FF2B5EF4-FFF2-40B4-BE49-F238E27FC236}">
                <a16:creationId xmlns:a16="http://schemas.microsoft.com/office/drawing/2014/main" id="{DB68BE7D-59C1-30C2-0290-2CD1CC370FF7}"/>
              </a:ext>
            </a:extLst>
          </p:cNvPr>
          <p:cNvSpPr/>
          <p:nvPr/>
        </p:nvSpPr>
        <p:spPr>
          <a:xfrm>
            <a:off x="18742885"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7" name="object 27">
            <a:extLst>
              <a:ext uri="{FF2B5EF4-FFF2-40B4-BE49-F238E27FC236}">
                <a16:creationId xmlns:a16="http://schemas.microsoft.com/office/drawing/2014/main" id="{8C51575D-EFA0-B22E-A24C-31A08715B445}"/>
              </a:ext>
            </a:extLst>
          </p:cNvPr>
          <p:cNvSpPr/>
          <p:nvPr/>
        </p:nvSpPr>
        <p:spPr>
          <a:xfrm>
            <a:off x="19004657"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8" name="object 28">
            <a:extLst>
              <a:ext uri="{FF2B5EF4-FFF2-40B4-BE49-F238E27FC236}">
                <a16:creationId xmlns:a16="http://schemas.microsoft.com/office/drawing/2014/main" id="{EDD2F1BB-206E-B4F4-D870-4A7B2C39F3E7}"/>
              </a:ext>
            </a:extLst>
          </p:cNvPr>
          <p:cNvSpPr/>
          <p:nvPr/>
        </p:nvSpPr>
        <p:spPr>
          <a:xfrm>
            <a:off x="19266428"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9" name="object 29">
            <a:extLst>
              <a:ext uri="{FF2B5EF4-FFF2-40B4-BE49-F238E27FC236}">
                <a16:creationId xmlns:a16="http://schemas.microsoft.com/office/drawing/2014/main" id="{4FD8B962-70AA-734D-B4BB-E035D146E486}"/>
              </a:ext>
            </a:extLst>
          </p:cNvPr>
          <p:cNvSpPr/>
          <p:nvPr/>
        </p:nvSpPr>
        <p:spPr>
          <a:xfrm>
            <a:off x="19528201"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0" name="object 30">
            <a:extLst>
              <a:ext uri="{FF2B5EF4-FFF2-40B4-BE49-F238E27FC236}">
                <a16:creationId xmlns:a16="http://schemas.microsoft.com/office/drawing/2014/main" id="{9BDA7F42-9E49-2ED9-0783-1D1CA092D944}"/>
              </a:ext>
            </a:extLst>
          </p:cNvPr>
          <p:cNvSpPr/>
          <p:nvPr/>
        </p:nvSpPr>
        <p:spPr>
          <a:xfrm>
            <a:off x="19789973"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1" name="object 31">
            <a:extLst>
              <a:ext uri="{FF2B5EF4-FFF2-40B4-BE49-F238E27FC236}">
                <a16:creationId xmlns:a16="http://schemas.microsoft.com/office/drawing/2014/main" id="{41EC31CF-7EA1-BEE0-1E3B-61E70EEE5E4B}"/>
              </a:ext>
            </a:extLst>
          </p:cNvPr>
          <p:cNvSpPr/>
          <p:nvPr/>
        </p:nvSpPr>
        <p:spPr>
          <a:xfrm>
            <a:off x="17957569"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2" name="object 32">
            <a:extLst>
              <a:ext uri="{FF2B5EF4-FFF2-40B4-BE49-F238E27FC236}">
                <a16:creationId xmlns:a16="http://schemas.microsoft.com/office/drawing/2014/main" id="{A178BC13-3FEB-9607-7825-66FB5236E95B}"/>
              </a:ext>
            </a:extLst>
          </p:cNvPr>
          <p:cNvSpPr/>
          <p:nvPr/>
        </p:nvSpPr>
        <p:spPr>
          <a:xfrm>
            <a:off x="18219340"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3" name="object 33">
            <a:extLst>
              <a:ext uri="{FF2B5EF4-FFF2-40B4-BE49-F238E27FC236}">
                <a16:creationId xmlns:a16="http://schemas.microsoft.com/office/drawing/2014/main" id="{259CF93E-9BBA-C8FE-0D6D-4612F2033068}"/>
              </a:ext>
            </a:extLst>
          </p:cNvPr>
          <p:cNvSpPr/>
          <p:nvPr/>
        </p:nvSpPr>
        <p:spPr>
          <a:xfrm>
            <a:off x="18481112"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4" name="object 34">
            <a:extLst>
              <a:ext uri="{FF2B5EF4-FFF2-40B4-BE49-F238E27FC236}">
                <a16:creationId xmlns:a16="http://schemas.microsoft.com/office/drawing/2014/main" id="{E077E131-786A-C2EA-8B71-8B48A7C4BC18}"/>
              </a:ext>
            </a:extLst>
          </p:cNvPr>
          <p:cNvSpPr/>
          <p:nvPr/>
        </p:nvSpPr>
        <p:spPr>
          <a:xfrm>
            <a:off x="18742885"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5" name="object 35">
            <a:extLst>
              <a:ext uri="{FF2B5EF4-FFF2-40B4-BE49-F238E27FC236}">
                <a16:creationId xmlns:a16="http://schemas.microsoft.com/office/drawing/2014/main" id="{FC4E5EF4-08B7-5DC9-EDAA-E648D45397B2}"/>
              </a:ext>
            </a:extLst>
          </p:cNvPr>
          <p:cNvSpPr/>
          <p:nvPr/>
        </p:nvSpPr>
        <p:spPr>
          <a:xfrm>
            <a:off x="19004657"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6" name="object 36">
            <a:extLst>
              <a:ext uri="{FF2B5EF4-FFF2-40B4-BE49-F238E27FC236}">
                <a16:creationId xmlns:a16="http://schemas.microsoft.com/office/drawing/2014/main" id="{CF6F282A-401A-CBF7-C602-821DFBB97A0B}"/>
              </a:ext>
            </a:extLst>
          </p:cNvPr>
          <p:cNvSpPr/>
          <p:nvPr/>
        </p:nvSpPr>
        <p:spPr>
          <a:xfrm>
            <a:off x="19266428"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7" name="object 37">
            <a:extLst>
              <a:ext uri="{FF2B5EF4-FFF2-40B4-BE49-F238E27FC236}">
                <a16:creationId xmlns:a16="http://schemas.microsoft.com/office/drawing/2014/main" id="{8589BB03-37C2-CA2F-4659-38DAC45698F8}"/>
              </a:ext>
            </a:extLst>
          </p:cNvPr>
          <p:cNvSpPr/>
          <p:nvPr/>
        </p:nvSpPr>
        <p:spPr>
          <a:xfrm>
            <a:off x="19528201"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8" name="object 38">
            <a:extLst>
              <a:ext uri="{FF2B5EF4-FFF2-40B4-BE49-F238E27FC236}">
                <a16:creationId xmlns:a16="http://schemas.microsoft.com/office/drawing/2014/main" id="{F15F9190-9B80-E506-41F0-6E9D1682DB50}"/>
              </a:ext>
            </a:extLst>
          </p:cNvPr>
          <p:cNvSpPr/>
          <p:nvPr/>
        </p:nvSpPr>
        <p:spPr>
          <a:xfrm>
            <a:off x="19789973"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9" name="object 39">
            <a:extLst>
              <a:ext uri="{FF2B5EF4-FFF2-40B4-BE49-F238E27FC236}">
                <a16:creationId xmlns:a16="http://schemas.microsoft.com/office/drawing/2014/main" id="{1C6167ED-806D-155F-98A0-159AD8BEA3D9}"/>
              </a:ext>
            </a:extLst>
          </p:cNvPr>
          <p:cNvSpPr/>
          <p:nvPr/>
        </p:nvSpPr>
        <p:spPr>
          <a:xfrm>
            <a:off x="17957569"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0" name="object 40">
            <a:extLst>
              <a:ext uri="{FF2B5EF4-FFF2-40B4-BE49-F238E27FC236}">
                <a16:creationId xmlns:a16="http://schemas.microsoft.com/office/drawing/2014/main" id="{5FAC314E-B5D7-6593-A5A3-C7956E35ED11}"/>
              </a:ext>
            </a:extLst>
          </p:cNvPr>
          <p:cNvSpPr/>
          <p:nvPr/>
        </p:nvSpPr>
        <p:spPr>
          <a:xfrm>
            <a:off x="18219340"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1" name="object 41">
            <a:extLst>
              <a:ext uri="{FF2B5EF4-FFF2-40B4-BE49-F238E27FC236}">
                <a16:creationId xmlns:a16="http://schemas.microsoft.com/office/drawing/2014/main" id="{63AE6E2C-6E87-AB69-1057-2F1F4715111A}"/>
              </a:ext>
            </a:extLst>
          </p:cNvPr>
          <p:cNvSpPr/>
          <p:nvPr/>
        </p:nvSpPr>
        <p:spPr>
          <a:xfrm>
            <a:off x="18481112"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2" name="object 42">
            <a:extLst>
              <a:ext uri="{FF2B5EF4-FFF2-40B4-BE49-F238E27FC236}">
                <a16:creationId xmlns:a16="http://schemas.microsoft.com/office/drawing/2014/main" id="{4665DACF-ED4B-C698-4EA3-71677E0A438B}"/>
              </a:ext>
            </a:extLst>
          </p:cNvPr>
          <p:cNvSpPr/>
          <p:nvPr/>
        </p:nvSpPr>
        <p:spPr>
          <a:xfrm>
            <a:off x="18742885"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3" name="object 43">
            <a:extLst>
              <a:ext uri="{FF2B5EF4-FFF2-40B4-BE49-F238E27FC236}">
                <a16:creationId xmlns:a16="http://schemas.microsoft.com/office/drawing/2014/main" id="{53F9EE96-CD6E-72F1-ADB5-D8EA9BC8B54D}"/>
              </a:ext>
            </a:extLst>
          </p:cNvPr>
          <p:cNvSpPr/>
          <p:nvPr/>
        </p:nvSpPr>
        <p:spPr>
          <a:xfrm>
            <a:off x="19004657"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4" name="object 44">
            <a:extLst>
              <a:ext uri="{FF2B5EF4-FFF2-40B4-BE49-F238E27FC236}">
                <a16:creationId xmlns:a16="http://schemas.microsoft.com/office/drawing/2014/main" id="{718AEF89-F26A-20E1-9FB7-88270555CFBD}"/>
              </a:ext>
            </a:extLst>
          </p:cNvPr>
          <p:cNvSpPr/>
          <p:nvPr/>
        </p:nvSpPr>
        <p:spPr>
          <a:xfrm>
            <a:off x="19266428"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5" name="object 45">
            <a:extLst>
              <a:ext uri="{FF2B5EF4-FFF2-40B4-BE49-F238E27FC236}">
                <a16:creationId xmlns:a16="http://schemas.microsoft.com/office/drawing/2014/main" id="{574795DC-14CB-C8DF-C02B-37236EBAFAC2}"/>
              </a:ext>
            </a:extLst>
          </p:cNvPr>
          <p:cNvSpPr/>
          <p:nvPr/>
        </p:nvSpPr>
        <p:spPr>
          <a:xfrm>
            <a:off x="19528201"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6" name="object 46">
            <a:extLst>
              <a:ext uri="{FF2B5EF4-FFF2-40B4-BE49-F238E27FC236}">
                <a16:creationId xmlns:a16="http://schemas.microsoft.com/office/drawing/2014/main" id="{CD0310A8-8C0C-4A9F-9F0E-78FBB8A29CA2}"/>
              </a:ext>
            </a:extLst>
          </p:cNvPr>
          <p:cNvSpPr/>
          <p:nvPr/>
        </p:nvSpPr>
        <p:spPr>
          <a:xfrm>
            <a:off x="19789973"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7" name="object 47">
            <a:extLst>
              <a:ext uri="{FF2B5EF4-FFF2-40B4-BE49-F238E27FC236}">
                <a16:creationId xmlns:a16="http://schemas.microsoft.com/office/drawing/2014/main" id="{83F2403B-3D08-70B5-00CD-E2D3ED306BBD}"/>
              </a:ext>
            </a:extLst>
          </p:cNvPr>
          <p:cNvSpPr/>
          <p:nvPr/>
        </p:nvSpPr>
        <p:spPr>
          <a:xfrm>
            <a:off x="17957569"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8" name="object 48">
            <a:extLst>
              <a:ext uri="{FF2B5EF4-FFF2-40B4-BE49-F238E27FC236}">
                <a16:creationId xmlns:a16="http://schemas.microsoft.com/office/drawing/2014/main" id="{5BB71A2D-9D1B-6797-F857-591A6F8CE99A}"/>
              </a:ext>
            </a:extLst>
          </p:cNvPr>
          <p:cNvSpPr/>
          <p:nvPr/>
        </p:nvSpPr>
        <p:spPr>
          <a:xfrm>
            <a:off x="18219340"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9" name="object 49">
            <a:extLst>
              <a:ext uri="{FF2B5EF4-FFF2-40B4-BE49-F238E27FC236}">
                <a16:creationId xmlns:a16="http://schemas.microsoft.com/office/drawing/2014/main" id="{6026B362-12A2-81CB-C05F-68A64B111A57}"/>
              </a:ext>
            </a:extLst>
          </p:cNvPr>
          <p:cNvSpPr/>
          <p:nvPr/>
        </p:nvSpPr>
        <p:spPr>
          <a:xfrm>
            <a:off x="18481112"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0" name="object 50">
            <a:extLst>
              <a:ext uri="{FF2B5EF4-FFF2-40B4-BE49-F238E27FC236}">
                <a16:creationId xmlns:a16="http://schemas.microsoft.com/office/drawing/2014/main" id="{EDC62C4B-1AE7-8254-2069-37DC01B1E447}"/>
              </a:ext>
            </a:extLst>
          </p:cNvPr>
          <p:cNvSpPr/>
          <p:nvPr/>
        </p:nvSpPr>
        <p:spPr>
          <a:xfrm>
            <a:off x="18742885"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1" name="object 51">
            <a:extLst>
              <a:ext uri="{FF2B5EF4-FFF2-40B4-BE49-F238E27FC236}">
                <a16:creationId xmlns:a16="http://schemas.microsoft.com/office/drawing/2014/main" id="{D780A41B-13AB-ABC9-2184-F6F39437281E}"/>
              </a:ext>
            </a:extLst>
          </p:cNvPr>
          <p:cNvSpPr/>
          <p:nvPr/>
        </p:nvSpPr>
        <p:spPr>
          <a:xfrm>
            <a:off x="19004657"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2" name="object 52">
            <a:extLst>
              <a:ext uri="{FF2B5EF4-FFF2-40B4-BE49-F238E27FC236}">
                <a16:creationId xmlns:a16="http://schemas.microsoft.com/office/drawing/2014/main" id="{6E85769E-62EE-E85D-1BEC-063F87D99F4A}"/>
              </a:ext>
            </a:extLst>
          </p:cNvPr>
          <p:cNvSpPr/>
          <p:nvPr/>
        </p:nvSpPr>
        <p:spPr>
          <a:xfrm>
            <a:off x="19266428"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3" name="object 53">
            <a:extLst>
              <a:ext uri="{FF2B5EF4-FFF2-40B4-BE49-F238E27FC236}">
                <a16:creationId xmlns:a16="http://schemas.microsoft.com/office/drawing/2014/main" id="{26916713-11B1-A393-EF50-C6893427C0BD}"/>
              </a:ext>
            </a:extLst>
          </p:cNvPr>
          <p:cNvSpPr/>
          <p:nvPr/>
        </p:nvSpPr>
        <p:spPr>
          <a:xfrm>
            <a:off x="19528201"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4" name="object 54">
            <a:extLst>
              <a:ext uri="{FF2B5EF4-FFF2-40B4-BE49-F238E27FC236}">
                <a16:creationId xmlns:a16="http://schemas.microsoft.com/office/drawing/2014/main" id="{A2D30EF5-A09C-7E85-FF56-627718D4DD04}"/>
              </a:ext>
            </a:extLst>
          </p:cNvPr>
          <p:cNvSpPr/>
          <p:nvPr/>
        </p:nvSpPr>
        <p:spPr>
          <a:xfrm>
            <a:off x="19789973"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5" name="object 55">
            <a:extLst>
              <a:ext uri="{FF2B5EF4-FFF2-40B4-BE49-F238E27FC236}">
                <a16:creationId xmlns:a16="http://schemas.microsoft.com/office/drawing/2014/main" id="{C2FB5B81-90E4-727A-183D-7E4D951EAE1D}"/>
              </a:ext>
            </a:extLst>
          </p:cNvPr>
          <p:cNvSpPr/>
          <p:nvPr/>
        </p:nvSpPr>
        <p:spPr>
          <a:xfrm>
            <a:off x="17957569"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6" name="object 56">
            <a:extLst>
              <a:ext uri="{FF2B5EF4-FFF2-40B4-BE49-F238E27FC236}">
                <a16:creationId xmlns:a16="http://schemas.microsoft.com/office/drawing/2014/main" id="{4FABFFAE-6F2D-4419-026E-BCE145C2FF9E}"/>
              </a:ext>
            </a:extLst>
          </p:cNvPr>
          <p:cNvSpPr/>
          <p:nvPr/>
        </p:nvSpPr>
        <p:spPr>
          <a:xfrm>
            <a:off x="18219340"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7" name="object 57">
            <a:extLst>
              <a:ext uri="{FF2B5EF4-FFF2-40B4-BE49-F238E27FC236}">
                <a16:creationId xmlns:a16="http://schemas.microsoft.com/office/drawing/2014/main" id="{0BD54206-6ACC-BF3E-0C64-A7FC71D4FE04}"/>
              </a:ext>
            </a:extLst>
          </p:cNvPr>
          <p:cNvSpPr/>
          <p:nvPr/>
        </p:nvSpPr>
        <p:spPr>
          <a:xfrm>
            <a:off x="18481112"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8" name="object 58">
            <a:extLst>
              <a:ext uri="{FF2B5EF4-FFF2-40B4-BE49-F238E27FC236}">
                <a16:creationId xmlns:a16="http://schemas.microsoft.com/office/drawing/2014/main" id="{9F7A486D-4455-7531-400F-1E50E71C1C9D}"/>
              </a:ext>
            </a:extLst>
          </p:cNvPr>
          <p:cNvSpPr/>
          <p:nvPr/>
        </p:nvSpPr>
        <p:spPr>
          <a:xfrm>
            <a:off x="18742885"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9" name="object 59">
            <a:extLst>
              <a:ext uri="{FF2B5EF4-FFF2-40B4-BE49-F238E27FC236}">
                <a16:creationId xmlns:a16="http://schemas.microsoft.com/office/drawing/2014/main" id="{D2CEE0A6-562F-E91A-2B63-F4C903F9DB36}"/>
              </a:ext>
            </a:extLst>
          </p:cNvPr>
          <p:cNvSpPr/>
          <p:nvPr/>
        </p:nvSpPr>
        <p:spPr>
          <a:xfrm>
            <a:off x="19004657"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0" name="object 60">
            <a:extLst>
              <a:ext uri="{FF2B5EF4-FFF2-40B4-BE49-F238E27FC236}">
                <a16:creationId xmlns:a16="http://schemas.microsoft.com/office/drawing/2014/main" id="{A4BB8CF9-D35F-10C9-A020-9E2B54D13997}"/>
              </a:ext>
            </a:extLst>
          </p:cNvPr>
          <p:cNvSpPr/>
          <p:nvPr/>
        </p:nvSpPr>
        <p:spPr>
          <a:xfrm>
            <a:off x="19266428"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1" name="object 61">
            <a:extLst>
              <a:ext uri="{FF2B5EF4-FFF2-40B4-BE49-F238E27FC236}">
                <a16:creationId xmlns:a16="http://schemas.microsoft.com/office/drawing/2014/main" id="{EDB96703-61E3-88F8-DD12-AF6732A34B04}"/>
              </a:ext>
            </a:extLst>
          </p:cNvPr>
          <p:cNvSpPr/>
          <p:nvPr/>
        </p:nvSpPr>
        <p:spPr>
          <a:xfrm>
            <a:off x="19528201"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2" name="object 62">
            <a:extLst>
              <a:ext uri="{FF2B5EF4-FFF2-40B4-BE49-F238E27FC236}">
                <a16:creationId xmlns:a16="http://schemas.microsoft.com/office/drawing/2014/main" id="{2BC2B536-1825-2C58-2E22-7A4B267D0975}"/>
              </a:ext>
            </a:extLst>
          </p:cNvPr>
          <p:cNvSpPr/>
          <p:nvPr/>
        </p:nvSpPr>
        <p:spPr>
          <a:xfrm>
            <a:off x="19789973"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3" name="object 63">
            <a:extLst>
              <a:ext uri="{FF2B5EF4-FFF2-40B4-BE49-F238E27FC236}">
                <a16:creationId xmlns:a16="http://schemas.microsoft.com/office/drawing/2014/main" id="{ACD6E56B-C8F9-AF0D-F72E-F4397D7C232C}"/>
              </a:ext>
            </a:extLst>
          </p:cNvPr>
          <p:cNvSpPr/>
          <p:nvPr/>
        </p:nvSpPr>
        <p:spPr>
          <a:xfrm>
            <a:off x="17957569"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4" name="object 64">
            <a:extLst>
              <a:ext uri="{FF2B5EF4-FFF2-40B4-BE49-F238E27FC236}">
                <a16:creationId xmlns:a16="http://schemas.microsoft.com/office/drawing/2014/main" id="{036A4CF5-B1B0-FF07-C849-643AEA9AD182}"/>
              </a:ext>
            </a:extLst>
          </p:cNvPr>
          <p:cNvSpPr/>
          <p:nvPr/>
        </p:nvSpPr>
        <p:spPr>
          <a:xfrm>
            <a:off x="18219340"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5" name="object 65">
            <a:extLst>
              <a:ext uri="{FF2B5EF4-FFF2-40B4-BE49-F238E27FC236}">
                <a16:creationId xmlns:a16="http://schemas.microsoft.com/office/drawing/2014/main" id="{01581EF6-9CF0-644C-EEDF-0B24B247B2B6}"/>
              </a:ext>
            </a:extLst>
          </p:cNvPr>
          <p:cNvSpPr/>
          <p:nvPr/>
        </p:nvSpPr>
        <p:spPr>
          <a:xfrm>
            <a:off x="18481112"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6" name="object 66">
            <a:extLst>
              <a:ext uri="{FF2B5EF4-FFF2-40B4-BE49-F238E27FC236}">
                <a16:creationId xmlns:a16="http://schemas.microsoft.com/office/drawing/2014/main" id="{ABC41B0A-4F18-3D1D-F147-DDAC1963D8DD}"/>
              </a:ext>
            </a:extLst>
          </p:cNvPr>
          <p:cNvSpPr/>
          <p:nvPr/>
        </p:nvSpPr>
        <p:spPr>
          <a:xfrm>
            <a:off x="18742885"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7" name="object 67">
            <a:extLst>
              <a:ext uri="{FF2B5EF4-FFF2-40B4-BE49-F238E27FC236}">
                <a16:creationId xmlns:a16="http://schemas.microsoft.com/office/drawing/2014/main" id="{8766A8ED-5497-C597-738E-9A8A0F041236}"/>
              </a:ext>
            </a:extLst>
          </p:cNvPr>
          <p:cNvSpPr/>
          <p:nvPr/>
        </p:nvSpPr>
        <p:spPr>
          <a:xfrm>
            <a:off x="19004657"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8" name="object 68">
            <a:extLst>
              <a:ext uri="{FF2B5EF4-FFF2-40B4-BE49-F238E27FC236}">
                <a16:creationId xmlns:a16="http://schemas.microsoft.com/office/drawing/2014/main" id="{9CECC11B-CC81-DC75-8D02-090893F1C491}"/>
              </a:ext>
            </a:extLst>
          </p:cNvPr>
          <p:cNvSpPr/>
          <p:nvPr/>
        </p:nvSpPr>
        <p:spPr>
          <a:xfrm>
            <a:off x="19266428"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9" name="object 69">
            <a:extLst>
              <a:ext uri="{FF2B5EF4-FFF2-40B4-BE49-F238E27FC236}">
                <a16:creationId xmlns:a16="http://schemas.microsoft.com/office/drawing/2014/main" id="{82B704D0-09D7-6CFE-32ED-6D252CD3C6B4}"/>
              </a:ext>
            </a:extLst>
          </p:cNvPr>
          <p:cNvSpPr/>
          <p:nvPr/>
        </p:nvSpPr>
        <p:spPr>
          <a:xfrm>
            <a:off x="19528201"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70" name="object 70">
            <a:extLst>
              <a:ext uri="{FF2B5EF4-FFF2-40B4-BE49-F238E27FC236}">
                <a16:creationId xmlns:a16="http://schemas.microsoft.com/office/drawing/2014/main" id="{0BDD470E-CDE9-BC69-40D1-CCFFBD25F8F9}"/>
              </a:ext>
            </a:extLst>
          </p:cNvPr>
          <p:cNvSpPr/>
          <p:nvPr/>
        </p:nvSpPr>
        <p:spPr>
          <a:xfrm>
            <a:off x="19789973"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75" name="CaixaDeTexto 74">
            <a:extLst>
              <a:ext uri="{FF2B5EF4-FFF2-40B4-BE49-F238E27FC236}">
                <a16:creationId xmlns:a16="http://schemas.microsoft.com/office/drawing/2014/main" id="{5426B347-72ED-25C2-BF97-8B2A1CDEEAF0}"/>
              </a:ext>
            </a:extLst>
          </p:cNvPr>
          <p:cNvSpPr txBox="1">
            <a:spLocks/>
          </p:cNvSpPr>
          <p:nvPr/>
        </p:nvSpPr>
        <p:spPr>
          <a:xfrm>
            <a:off x="1675694" y="1695193"/>
            <a:ext cx="17643439" cy="4154984"/>
          </a:xfrm>
          <a:prstGeom prst="rect">
            <a:avLst/>
          </a:prstGeom>
          <a:noFill/>
        </p:spPr>
        <p:txBody>
          <a:bodyPr wrap="square">
            <a:spAutoFit/>
          </a:bodyPr>
          <a:lstStyle/>
          <a:p>
            <a:pPr algn="just"/>
            <a:r>
              <a:rPr lang="pt-BR" sz="4400" dirty="0">
                <a:solidFill>
                  <a:schemeClr val="tx1">
                    <a:lumMod val="65000"/>
                    <a:lumOff val="35000"/>
                  </a:schemeClr>
                </a:solidFill>
                <a:latin typeface="+mj-lt"/>
                <a:cs typeface="Arial" panose="020B0604020202020204" pitchFamily="34" charset="0"/>
              </a:rPr>
              <a:t>Um número IP pode variar do endereço 0.0.0.0 ao endereço 255.255.255.255, embora exista algumas particularidades tanto na utilização, quanto distribuição dos números </a:t>
            </a:r>
            <a:r>
              <a:rPr lang="pt-BR" sz="4400" dirty="0" err="1">
                <a:solidFill>
                  <a:schemeClr val="tx1">
                    <a:lumMod val="65000"/>
                    <a:lumOff val="35000"/>
                  </a:schemeClr>
                </a:solidFill>
                <a:latin typeface="+mj-lt"/>
                <a:cs typeface="Arial" panose="020B0604020202020204" pitchFamily="34" charset="0"/>
              </a:rPr>
              <a:t>IPs</a:t>
            </a:r>
            <a:r>
              <a:rPr lang="pt-BR" sz="4400" dirty="0">
                <a:solidFill>
                  <a:schemeClr val="tx1">
                    <a:lumMod val="65000"/>
                    <a:lumOff val="35000"/>
                  </a:schemeClr>
                </a:solidFill>
                <a:latin typeface="+mj-lt"/>
                <a:cs typeface="Arial" panose="020B0604020202020204" pitchFamily="34" charset="0"/>
              </a:rPr>
              <a:t> nas redes de computadores.</a:t>
            </a:r>
          </a:p>
          <a:p>
            <a:pPr algn="just"/>
            <a:endParaRPr lang="pt-BR" sz="4400" dirty="0">
              <a:solidFill>
                <a:schemeClr val="tx1">
                  <a:lumMod val="65000"/>
                  <a:lumOff val="35000"/>
                </a:schemeClr>
              </a:solidFill>
              <a:latin typeface="+mj-lt"/>
              <a:cs typeface="Arial" panose="020B0604020202020204" pitchFamily="34" charset="0"/>
            </a:endParaRPr>
          </a:p>
          <a:p>
            <a:pPr algn="just"/>
            <a:r>
              <a:rPr lang="pt-BR" sz="4400" dirty="0">
                <a:solidFill>
                  <a:schemeClr val="tx1">
                    <a:lumMod val="65000"/>
                    <a:lumOff val="35000"/>
                  </a:schemeClr>
                </a:solidFill>
                <a:latin typeface="+mj-lt"/>
                <a:cs typeface="Arial" panose="020B0604020202020204" pitchFamily="34" charset="0"/>
              </a:rPr>
              <a:t>Para organizar o funcionamento inicial das redes de computadores, os endereços </a:t>
            </a:r>
            <a:r>
              <a:rPr lang="pt-BR" sz="4400" dirty="0" err="1">
                <a:solidFill>
                  <a:schemeClr val="tx1">
                    <a:lumMod val="65000"/>
                    <a:lumOff val="35000"/>
                  </a:schemeClr>
                </a:solidFill>
                <a:latin typeface="+mj-lt"/>
                <a:cs typeface="Arial" panose="020B0604020202020204" pitchFamily="34" charset="0"/>
              </a:rPr>
              <a:t>Ips</a:t>
            </a:r>
            <a:r>
              <a:rPr lang="pt-BR" sz="4400" dirty="0">
                <a:solidFill>
                  <a:schemeClr val="tx1">
                    <a:lumMod val="65000"/>
                    <a:lumOff val="35000"/>
                  </a:schemeClr>
                </a:solidFill>
                <a:latin typeface="+mj-lt"/>
                <a:cs typeface="Arial" panose="020B0604020202020204" pitchFamily="34" charset="0"/>
              </a:rPr>
              <a:t> foram divididos em classe (A, B, C, D e </a:t>
            </a:r>
            <a:r>
              <a:rPr lang="pt-BR" sz="4400" dirty="0" err="1">
                <a:solidFill>
                  <a:schemeClr val="tx1">
                    <a:lumMod val="65000"/>
                    <a:lumOff val="35000"/>
                  </a:schemeClr>
                </a:solidFill>
                <a:latin typeface="+mj-lt"/>
                <a:cs typeface="Arial" panose="020B0604020202020204" pitchFamily="34" charset="0"/>
              </a:rPr>
              <a:t>E</a:t>
            </a:r>
            <a:r>
              <a:rPr lang="pt-BR" sz="4400" dirty="0">
                <a:solidFill>
                  <a:schemeClr val="tx1">
                    <a:lumMod val="65000"/>
                    <a:lumOff val="35000"/>
                  </a:schemeClr>
                </a:solidFill>
                <a:latin typeface="+mj-lt"/>
                <a:cs typeface="Arial" panose="020B0604020202020204" pitchFamily="34" charset="0"/>
              </a:rPr>
              <a:t>), conforme tabela</a:t>
            </a:r>
          </a:p>
        </p:txBody>
      </p:sp>
      <p:sp>
        <p:nvSpPr>
          <p:cNvPr id="73" name="Título 78">
            <a:extLst>
              <a:ext uri="{FF2B5EF4-FFF2-40B4-BE49-F238E27FC236}">
                <a16:creationId xmlns:a16="http://schemas.microsoft.com/office/drawing/2014/main" id="{889713E6-1EBC-DD10-A06E-BBBFD88E4B4D}"/>
              </a:ext>
            </a:extLst>
          </p:cNvPr>
          <p:cNvSpPr txBox="1">
            <a:spLocks/>
          </p:cNvSpPr>
          <p:nvPr/>
        </p:nvSpPr>
        <p:spPr>
          <a:xfrm>
            <a:off x="7651750" y="330189"/>
            <a:ext cx="4800600" cy="1015663"/>
          </a:xfrm>
          <a:prstGeom prst="rect">
            <a:avLst/>
          </a:prstGeom>
        </p:spPr>
        <p:txBody>
          <a:bodyPr wrap="square" lIns="0" tIns="0" rIns="0" bIns="0">
            <a:spAutoFit/>
          </a:bodyPr>
          <a:lstStyle>
            <a:lvl1pPr>
              <a:defRPr sz="6100" b="0" i="0">
                <a:solidFill>
                  <a:srgbClr val="333333"/>
                </a:solidFill>
                <a:latin typeface="Montserrat Light"/>
                <a:ea typeface="+mj-ea"/>
                <a:cs typeface="Montserrat Light"/>
              </a:defRPr>
            </a:lvl1pPr>
          </a:lstStyle>
          <a:p>
            <a:r>
              <a:rPr lang="pt-BR" sz="6600" b="1" kern="0" dirty="0">
                <a:solidFill>
                  <a:srgbClr val="C00000"/>
                </a:solidFill>
                <a:latin typeface="+mj-lt"/>
              </a:rPr>
              <a:t>IPv4 – classes </a:t>
            </a:r>
          </a:p>
        </p:txBody>
      </p:sp>
      <p:pic>
        <p:nvPicPr>
          <p:cNvPr id="72" name="Imagem 71" descr="Tabela&#10;&#10;Descrição gerada automaticamente">
            <a:extLst>
              <a:ext uri="{FF2B5EF4-FFF2-40B4-BE49-F238E27FC236}">
                <a16:creationId xmlns:a16="http://schemas.microsoft.com/office/drawing/2014/main" id="{1DA2E58B-DD91-F3FB-1219-5DCF10ED09BA}"/>
              </a:ext>
            </a:extLst>
          </p:cNvPr>
          <p:cNvPicPr>
            <a:picLocks noGrp="1" noRot="1" noChangeAspect="1" noMove="1" noResize="1" noEditPoints="1" noAdjustHandles="1" noChangeArrowheads="1" noChangeShapeType="1" noCrop="1"/>
          </p:cNvPicPr>
          <p:nvPr/>
        </p:nvPicPr>
        <p:blipFill>
          <a:blip r:embed="rId3">
            <a:extLst>
              <a:ext uri="{28A0092B-C50C-407E-A947-70E740481C1C}">
                <a14:useLocalDpi xmlns:a14="http://schemas.microsoft.com/office/drawing/2010/main" val="0"/>
              </a:ext>
            </a:extLst>
          </a:blip>
          <a:stretch>
            <a:fillRect/>
          </a:stretch>
        </p:blipFill>
        <p:spPr>
          <a:xfrm>
            <a:off x="1675695" y="6117402"/>
            <a:ext cx="17643438" cy="4397533"/>
          </a:xfrm>
          <a:prstGeom prst="rect">
            <a:avLst/>
          </a:prstGeom>
        </p:spPr>
      </p:pic>
    </p:spTree>
    <p:extLst>
      <p:ext uri="{BB962C8B-B14F-4D97-AF65-F5344CB8AC3E}">
        <p14:creationId xmlns:p14="http://schemas.microsoft.com/office/powerpoint/2010/main" val="10069392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91AFF47D-2DFE-7FA1-6C36-F20657CFDE49}"/>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6E8CB9A2-2068-CAD7-C8AF-227ABAC31D27}"/>
              </a:ext>
            </a:extLst>
          </p:cNvPr>
          <p:cNvSpPr/>
          <p:nvPr/>
        </p:nvSpPr>
        <p:spPr>
          <a:xfrm>
            <a:off x="1047088" y="1047088"/>
            <a:ext cx="0" cy="1466215"/>
          </a:xfrm>
          <a:custGeom>
            <a:avLst/>
            <a:gdLst/>
            <a:ahLst/>
            <a:cxnLst/>
            <a:rect l="l" t="t" r="r" b="b"/>
            <a:pathLst>
              <a:path h="1466214">
                <a:moveTo>
                  <a:pt x="0" y="0"/>
                </a:moveTo>
                <a:lnTo>
                  <a:pt x="0" y="1465923"/>
                </a:lnTo>
              </a:path>
            </a:pathLst>
          </a:custGeom>
          <a:ln w="104708">
            <a:solidFill>
              <a:srgbClr val="C1272C"/>
            </a:solidFill>
          </a:ln>
        </p:spPr>
        <p:txBody>
          <a:bodyPr wrap="square" lIns="0" tIns="0" rIns="0" bIns="0" rtlCol="0"/>
          <a:lstStyle/>
          <a:p>
            <a:endParaRPr/>
          </a:p>
        </p:txBody>
      </p:sp>
      <p:sp>
        <p:nvSpPr>
          <p:cNvPr id="3" name="object 3">
            <a:extLst>
              <a:ext uri="{FF2B5EF4-FFF2-40B4-BE49-F238E27FC236}">
                <a16:creationId xmlns:a16="http://schemas.microsoft.com/office/drawing/2014/main" id="{FE21238B-B73E-B5DE-5DA8-F74B29FFFA24}"/>
              </a:ext>
            </a:extLst>
          </p:cNvPr>
          <p:cNvSpPr/>
          <p:nvPr/>
        </p:nvSpPr>
        <p:spPr>
          <a:xfrm>
            <a:off x="0" y="11151492"/>
            <a:ext cx="20104100" cy="157480"/>
          </a:xfrm>
          <a:custGeom>
            <a:avLst/>
            <a:gdLst/>
            <a:ahLst/>
            <a:cxnLst/>
            <a:rect l="l" t="t" r="r" b="b"/>
            <a:pathLst>
              <a:path w="20104100" h="157479">
                <a:moveTo>
                  <a:pt x="20104099" y="0"/>
                </a:moveTo>
                <a:lnTo>
                  <a:pt x="0" y="0"/>
                </a:lnTo>
                <a:lnTo>
                  <a:pt x="0" y="157063"/>
                </a:lnTo>
                <a:lnTo>
                  <a:pt x="20104099" y="157063"/>
                </a:lnTo>
                <a:lnTo>
                  <a:pt x="20104099" y="0"/>
                </a:lnTo>
                <a:close/>
              </a:path>
            </a:pathLst>
          </a:custGeom>
          <a:solidFill>
            <a:srgbClr val="C1272C"/>
          </a:solidFill>
        </p:spPr>
        <p:txBody>
          <a:bodyPr wrap="square" lIns="0" tIns="0" rIns="0" bIns="0" rtlCol="0"/>
          <a:lstStyle/>
          <a:p>
            <a:endParaRPr/>
          </a:p>
        </p:txBody>
      </p:sp>
      <p:grpSp>
        <p:nvGrpSpPr>
          <p:cNvPr id="4" name="object 4">
            <a:extLst>
              <a:ext uri="{FF2B5EF4-FFF2-40B4-BE49-F238E27FC236}">
                <a16:creationId xmlns:a16="http://schemas.microsoft.com/office/drawing/2014/main" id="{C773136D-15CF-0CEB-9209-6A03D37B7D71}"/>
              </a:ext>
            </a:extLst>
          </p:cNvPr>
          <p:cNvGrpSpPr/>
          <p:nvPr/>
        </p:nvGrpSpPr>
        <p:grpSpPr>
          <a:xfrm>
            <a:off x="15311497" y="431894"/>
            <a:ext cx="3693160" cy="942975"/>
            <a:chOff x="15363992" y="1047088"/>
            <a:chExt cx="3693160" cy="942975"/>
          </a:xfrm>
        </p:grpSpPr>
        <p:sp>
          <p:nvSpPr>
            <p:cNvPr id="5" name="object 5">
              <a:extLst>
                <a:ext uri="{FF2B5EF4-FFF2-40B4-BE49-F238E27FC236}">
                  <a16:creationId xmlns:a16="http://schemas.microsoft.com/office/drawing/2014/main" id="{F9933083-1B2F-D88A-CAC5-408D5C4B9AE3}"/>
                </a:ext>
              </a:extLst>
            </p:cNvPr>
            <p:cNvSpPr/>
            <p:nvPr/>
          </p:nvSpPr>
          <p:spPr>
            <a:xfrm>
              <a:off x="15364065" y="1047088"/>
              <a:ext cx="3693160" cy="942975"/>
            </a:xfrm>
            <a:custGeom>
              <a:avLst/>
              <a:gdLst/>
              <a:ahLst/>
              <a:cxnLst/>
              <a:rect l="l" t="t" r="r" b="b"/>
              <a:pathLst>
                <a:path w="3693159" h="942975">
                  <a:moveTo>
                    <a:pt x="3692945" y="0"/>
                  </a:moveTo>
                  <a:lnTo>
                    <a:pt x="0" y="0"/>
                  </a:lnTo>
                  <a:lnTo>
                    <a:pt x="0" y="942379"/>
                  </a:lnTo>
                  <a:lnTo>
                    <a:pt x="3692945" y="942379"/>
                  </a:lnTo>
                  <a:lnTo>
                    <a:pt x="3692945" y="0"/>
                  </a:lnTo>
                  <a:close/>
                </a:path>
              </a:pathLst>
            </a:custGeom>
            <a:solidFill>
              <a:srgbClr val="E21013"/>
            </a:solidFill>
          </p:spPr>
          <p:txBody>
            <a:bodyPr wrap="square" lIns="0" tIns="0" rIns="0" bIns="0" rtlCol="0"/>
            <a:lstStyle/>
            <a:p>
              <a:endParaRPr/>
            </a:p>
          </p:txBody>
        </p:sp>
        <p:sp>
          <p:nvSpPr>
            <p:cNvPr id="6" name="object 6">
              <a:extLst>
                <a:ext uri="{FF2B5EF4-FFF2-40B4-BE49-F238E27FC236}">
                  <a16:creationId xmlns:a16="http://schemas.microsoft.com/office/drawing/2014/main" id="{5CB5038F-760C-0EDB-887B-94F00C7D4FAC}"/>
                </a:ext>
              </a:extLst>
            </p:cNvPr>
            <p:cNvSpPr/>
            <p:nvPr/>
          </p:nvSpPr>
          <p:spPr>
            <a:xfrm>
              <a:off x="15363990" y="1167618"/>
              <a:ext cx="3693160" cy="700405"/>
            </a:xfrm>
            <a:custGeom>
              <a:avLst/>
              <a:gdLst/>
              <a:ahLst/>
              <a:cxnLst/>
              <a:rect l="l" t="t" r="r" b="b"/>
              <a:pathLst>
                <a:path w="3693159" h="700405">
                  <a:moveTo>
                    <a:pt x="198361" y="660984"/>
                  </a:moveTo>
                  <a:lnTo>
                    <a:pt x="0" y="660984"/>
                  </a:lnTo>
                  <a:lnTo>
                    <a:pt x="0" y="685812"/>
                  </a:lnTo>
                  <a:lnTo>
                    <a:pt x="198361" y="685812"/>
                  </a:lnTo>
                  <a:lnTo>
                    <a:pt x="198361" y="660984"/>
                  </a:lnTo>
                  <a:close/>
                </a:path>
                <a:path w="3693159" h="700405">
                  <a:moveTo>
                    <a:pt x="198361" y="502246"/>
                  </a:moveTo>
                  <a:lnTo>
                    <a:pt x="0" y="502246"/>
                  </a:lnTo>
                  <a:lnTo>
                    <a:pt x="0" y="527050"/>
                  </a:lnTo>
                  <a:lnTo>
                    <a:pt x="198361" y="527050"/>
                  </a:lnTo>
                  <a:lnTo>
                    <a:pt x="198361" y="502246"/>
                  </a:lnTo>
                  <a:close/>
                </a:path>
                <a:path w="3693159" h="700405">
                  <a:moveTo>
                    <a:pt x="198361" y="337540"/>
                  </a:moveTo>
                  <a:lnTo>
                    <a:pt x="0" y="337540"/>
                  </a:lnTo>
                  <a:lnTo>
                    <a:pt x="0" y="362356"/>
                  </a:lnTo>
                  <a:lnTo>
                    <a:pt x="198361" y="362356"/>
                  </a:lnTo>
                  <a:lnTo>
                    <a:pt x="198361" y="337540"/>
                  </a:lnTo>
                  <a:close/>
                </a:path>
                <a:path w="3693159" h="700405">
                  <a:moveTo>
                    <a:pt x="198361" y="175044"/>
                  </a:moveTo>
                  <a:lnTo>
                    <a:pt x="0" y="175044"/>
                  </a:lnTo>
                  <a:lnTo>
                    <a:pt x="0" y="199898"/>
                  </a:lnTo>
                  <a:lnTo>
                    <a:pt x="198361" y="199898"/>
                  </a:lnTo>
                  <a:lnTo>
                    <a:pt x="198361" y="175044"/>
                  </a:lnTo>
                  <a:close/>
                </a:path>
                <a:path w="3693159" h="700405">
                  <a:moveTo>
                    <a:pt x="198361" y="16789"/>
                  </a:moveTo>
                  <a:lnTo>
                    <a:pt x="0" y="16789"/>
                  </a:lnTo>
                  <a:lnTo>
                    <a:pt x="0" y="41592"/>
                  </a:lnTo>
                  <a:lnTo>
                    <a:pt x="198361" y="41592"/>
                  </a:lnTo>
                  <a:lnTo>
                    <a:pt x="198361" y="16789"/>
                  </a:lnTo>
                  <a:close/>
                </a:path>
                <a:path w="3693159" h="700405">
                  <a:moveTo>
                    <a:pt x="908519" y="161366"/>
                  </a:moveTo>
                  <a:lnTo>
                    <a:pt x="905611" y="119291"/>
                  </a:lnTo>
                  <a:lnTo>
                    <a:pt x="870216" y="56515"/>
                  </a:lnTo>
                  <a:lnTo>
                    <a:pt x="804722" y="18783"/>
                  </a:lnTo>
                  <a:lnTo>
                    <a:pt x="764209" y="8001"/>
                  </a:lnTo>
                  <a:lnTo>
                    <a:pt x="720382" y="1905"/>
                  </a:lnTo>
                  <a:lnTo>
                    <a:pt x="674649" y="0"/>
                  </a:lnTo>
                  <a:lnTo>
                    <a:pt x="627646" y="1714"/>
                  </a:lnTo>
                  <a:lnTo>
                    <a:pt x="580986" y="7264"/>
                  </a:lnTo>
                  <a:lnTo>
                    <a:pt x="535609" y="17233"/>
                  </a:lnTo>
                  <a:lnTo>
                    <a:pt x="492480" y="32207"/>
                  </a:lnTo>
                  <a:lnTo>
                    <a:pt x="452551" y="52793"/>
                  </a:lnTo>
                  <a:lnTo>
                    <a:pt x="416788" y="79552"/>
                  </a:lnTo>
                  <a:lnTo>
                    <a:pt x="386118" y="113106"/>
                  </a:lnTo>
                  <a:lnTo>
                    <a:pt x="361518" y="154012"/>
                  </a:lnTo>
                  <a:lnTo>
                    <a:pt x="343928" y="202895"/>
                  </a:lnTo>
                  <a:lnTo>
                    <a:pt x="339191" y="254914"/>
                  </a:lnTo>
                  <a:lnTo>
                    <a:pt x="348361" y="300837"/>
                  </a:lnTo>
                  <a:lnTo>
                    <a:pt x="371944" y="338734"/>
                  </a:lnTo>
                  <a:lnTo>
                    <a:pt x="410489" y="366699"/>
                  </a:lnTo>
                  <a:lnTo>
                    <a:pt x="460273" y="387223"/>
                  </a:lnTo>
                  <a:lnTo>
                    <a:pt x="508939" y="402183"/>
                  </a:lnTo>
                  <a:lnTo>
                    <a:pt x="594931" y="424510"/>
                  </a:lnTo>
                  <a:lnTo>
                    <a:pt x="628256" y="436435"/>
                  </a:lnTo>
                  <a:lnTo>
                    <a:pt x="652449" y="451891"/>
                  </a:lnTo>
                  <a:lnTo>
                    <a:pt x="665530" y="473189"/>
                  </a:lnTo>
                  <a:lnTo>
                    <a:pt x="665492" y="502577"/>
                  </a:lnTo>
                  <a:lnTo>
                    <a:pt x="650049" y="531888"/>
                  </a:lnTo>
                  <a:lnTo>
                    <a:pt x="622071" y="552818"/>
                  </a:lnTo>
                  <a:lnTo>
                    <a:pt x="587794" y="565378"/>
                  </a:lnTo>
                  <a:lnTo>
                    <a:pt x="553504" y="569556"/>
                  </a:lnTo>
                  <a:lnTo>
                    <a:pt x="508876" y="563194"/>
                  </a:lnTo>
                  <a:lnTo>
                    <a:pt x="477100" y="544436"/>
                  </a:lnTo>
                  <a:lnTo>
                    <a:pt x="460578" y="513829"/>
                  </a:lnTo>
                  <a:lnTo>
                    <a:pt x="461683" y="471868"/>
                  </a:lnTo>
                  <a:lnTo>
                    <a:pt x="275539" y="471868"/>
                  </a:lnTo>
                  <a:lnTo>
                    <a:pt x="269430" y="527735"/>
                  </a:lnTo>
                  <a:lnTo>
                    <a:pt x="274370" y="574230"/>
                  </a:lnTo>
                  <a:lnTo>
                    <a:pt x="289217" y="612089"/>
                  </a:lnTo>
                  <a:lnTo>
                    <a:pt x="312877" y="642086"/>
                  </a:lnTo>
                  <a:lnTo>
                    <a:pt x="344208" y="664946"/>
                  </a:lnTo>
                  <a:lnTo>
                    <a:pt x="382117" y="681418"/>
                  </a:lnTo>
                  <a:lnTo>
                    <a:pt x="425475" y="692264"/>
                  </a:lnTo>
                  <a:lnTo>
                    <a:pt x="473151" y="698233"/>
                  </a:lnTo>
                  <a:lnTo>
                    <a:pt x="524052" y="700049"/>
                  </a:lnTo>
                  <a:lnTo>
                    <a:pt x="575627" y="697547"/>
                  </a:lnTo>
                  <a:lnTo>
                    <a:pt x="626084" y="690016"/>
                  </a:lnTo>
                  <a:lnTo>
                    <a:pt x="674420" y="677392"/>
                  </a:lnTo>
                  <a:lnTo>
                    <a:pt x="719607" y="659612"/>
                  </a:lnTo>
                  <a:lnTo>
                    <a:pt x="760666" y="636625"/>
                  </a:lnTo>
                  <a:lnTo>
                    <a:pt x="796582" y="608368"/>
                  </a:lnTo>
                  <a:lnTo>
                    <a:pt x="826350" y="574776"/>
                  </a:lnTo>
                  <a:lnTo>
                    <a:pt x="829373" y="569556"/>
                  </a:lnTo>
                  <a:lnTo>
                    <a:pt x="848956" y="535813"/>
                  </a:lnTo>
                  <a:lnTo>
                    <a:pt x="863409" y="491388"/>
                  </a:lnTo>
                  <a:lnTo>
                    <a:pt x="869175" y="436956"/>
                  </a:lnTo>
                  <a:lnTo>
                    <a:pt x="862253" y="393573"/>
                  </a:lnTo>
                  <a:lnTo>
                    <a:pt x="844715" y="359727"/>
                  </a:lnTo>
                  <a:lnTo>
                    <a:pt x="786180" y="314388"/>
                  </a:lnTo>
                  <a:lnTo>
                    <a:pt x="749388" y="299808"/>
                  </a:lnTo>
                  <a:lnTo>
                    <a:pt x="710361" y="288569"/>
                  </a:lnTo>
                  <a:lnTo>
                    <a:pt x="634009" y="269887"/>
                  </a:lnTo>
                  <a:lnTo>
                    <a:pt x="598487" y="259105"/>
                  </a:lnTo>
                  <a:lnTo>
                    <a:pt x="566508" y="244411"/>
                  </a:lnTo>
                  <a:lnTo>
                    <a:pt x="545198" y="222910"/>
                  </a:lnTo>
                  <a:lnTo>
                    <a:pt x="541705" y="191706"/>
                  </a:lnTo>
                  <a:lnTo>
                    <a:pt x="553237" y="167970"/>
                  </a:lnTo>
                  <a:lnTo>
                    <a:pt x="574865" y="148424"/>
                  </a:lnTo>
                  <a:lnTo>
                    <a:pt x="603186" y="135166"/>
                  </a:lnTo>
                  <a:lnTo>
                    <a:pt x="634784" y="130289"/>
                  </a:lnTo>
                  <a:lnTo>
                    <a:pt x="656831" y="131673"/>
                  </a:lnTo>
                  <a:lnTo>
                    <a:pt x="701929" y="151714"/>
                  </a:lnTo>
                  <a:lnTo>
                    <a:pt x="716394" y="192925"/>
                  </a:lnTo>
                  <a:lnTo>
                    <a:pt x="713587" y="211251"/>
                  </a:lnTo>
                  <a:lnTo>
                    <a:pt x="899706" y="211251"/>
                  </a:lnTo>
                  <a:lnTo>
                    <a:pt x="908519" y="161366"/>
                  </a:lnTo>
                  <a:close/>
                </a:path>
                <a:path w="3693159" h="700405">
                  <a:moveTo>
                    <a:pt x="1580972" y="13944"/>
                  </a:moveTo>
                  <a:lnTo>
                    <a:pt x="1069111" y="13944"/>
                  </a:lnTo>
                  <a:lnTo>
                    <a:pt x="926261" y="685927"/>
                  </a:lnTo>
                  <a:lnTo>
                    <a:pt x="1438135" y="685927"/>
                  </a:lnTo>
                  <a:lnTo>
                    <a:pt x="1465897" y="555599"/>
                  </a:lnTo>
                  <a:lnTo>
                    <a:pt x="1140142" y="555599"/>
                  </a:lnTo>
                  <a:lnTo>
                    <a:pt x="1170393" y="413207"/>
                  </a:lnTo>
                  <a:lnTo>
                    <a:pt x="1470075" y="413207"/>
                  </a:lnTo>
                  <a:lnTo>
                    <a:pt x="1497685" y="282956"/>
                  </a:lnTo>
                  <a:lnTo>
                    <a:pt x="1198003" y="282956"/>
                  </a:lnTo>
                  <a:lnTo>
                    <a:pt x="1227467" y="144233"/>
                  </a:lnTo>
                  <a:lnTo>
                    <a:pt x="1553222" y="144233"/>
                  </a:lnTo>
                  <a:lnTo>
                    <a:pt x="1580972" y="13944"/>
                  </a:lnTo>
                  <a:close/>
                </a:path>
                <a:path w="3693159" h="700405">
                  <a:moveTo>
                    <a:pt x="2341346" y="13944"/>
                  </a:moveTo>
                  <a:lnTo>
                    <a:pt x="2173833" y="13944"/>
                  </a:lnTo>
                  <a:lnTo>
                    <a:pt x="2067737" y="512775"/>
                  </a:lnTo>
                  <a:lnTo>
                    <a:pt x="2065566" y="514680"/>
                  </a:lnTo>
                  <a:lnTo>
                    <a:pt x="1984082" y="171272"/>
                  </a:lnTo>
                  <a:lnTo>
                    <a:pt x="1946757" y="13944"/>
                  </a:lnTo>
                  <a:lnTo>
                    <a:pt x="1686140" y="13944"/>
                  </a:lnTo>
                  <a:lnTo>
                    <a:pt x="1543291" y="685927"/>
                  </a:lnTo>
                  <a:lnTo>
                    <a:pt x="1710829" y="685927"/>
                  </a:lnTo>
                  <a:lnTo>
                    <a:pt x="1820189" y="171272"/>
                  </a:lnTo>
                  <a:lnTo>
                    <a:pt x="1822043" y="171272"/>
                  </a:lnTo>
                  <a:lnTo>
                    <a:pt x="1940687" y="685927"/>
                  </a:lnTo>
                  <a:lnTo>
                    <a:pt x="2198509" y="685927"/>
                  </a:lnTo>
                  <a:lnTo>
                    <a:pt x="2234920" y="514680"/>
                  </a:lnTo>
                  <a:lnTo>
                    <a:pt x="2341346" y="13944"/>
                  </a:lnTo>
                  <a:close/>
                </a:path>
                <a:path w="3693159" h="700405">
                  <a:moveTo>
                    <a:pt x="3024962" y="685927"/>
                  </a:moveTo>
                  <a:lnTo>
                    <a:pt x="3001060" y="554685"/>
                  </a:lnTo>
                  <a:lnTo>
                    <a:pt x="2977337" y="424395"/>
                  </a:lnTo>
                  <a:lnTo>
                    <a:pt x="2926486" y="145148"/>
                  </a:lnTo>
                  <a:lnTo>
                    <a:pt x="2902585" y="13944"/>
                  </a:lnTo>
                  <a:lnTo>
                    <a:pt x="2779890" y="13944"/>
                  </a:lnTo>
                  <a:lnTo>
                    <a:pt x="2779890" y="424395"/>
                  </a:lnTo>
                  <a:lnTo>
                    <a:pt x="2600261" y="424395"/>
                  </a:lnTo>
                  <a:lnTo>
                    <a:pt x="2750870" y="145148"/>
                  </a:lnTo>
                  <a:lnTo>
                    <a:pt x="2753652" y="145148"/>
                  </a:lnTo>
                  <a:lnTo>
                    <a:pt x="2779890" y="424395"/>
                  </a:lnTo>
                  <a:lnTo>
                    <a:pt x="2779890" y="13944"/>
                  </a:lnTo>
                  <a:lnTo>
                    <a:pt x="2675483" y="13944"/>
                  </a:lnTo>
                  <a:lnTo>
                    <a:pt x="2267356" y="685927"/>
                  </a:lnTo>
                  <a:lnTo>
                    <a:pt x="2453525" y="685927"/>
                  </a:lnTo>
                  <a:lnTo>
                    <a:pt x="2525179" y="554685"/>
                  </a:lnTo>
                  <a:lnTo>
                    <a:pt x="2797886" y="554685"/>
                  </a:lnTo>
                  <a:lnTo>
                    <a:pt x="2814637" y="685927"/>
                  </a:lnTo>
                  <a:lnTo>
                    <a:pt x="3024962" y="685927"/>
                  </a:lnTo>
                  <a:close/>
                </a:path>
                <a:path w="3693159" h="700405">
                  <a:moveTo>
                    <a:pt x="3424682" y="13944"/>
                  </a:moveTo>
                  <a:lnTo>
                    <a:pt x="3238563" y="13944"/>
                  </a:lnTo>
                  <a:lnTo>
                    <a:pt x="3095675" y="685927"/>
                  </a:lnTo>
                  <a:lnTo>
                    <a:pt x="3281832" y="685927"/>
                  </a:lnTo>
                  <a:lnTo>
                    <a:pt x="3424682" y="13944"/>
                  </a:lnTo>
                  <a:close/>
                </a:path>
                <a:path w="3693159" h="700405">
                  <a:moveTo>
                    <a:pt x="3692931" y="660984"/>
                  </a:moveTo>
                  <a:lnTo>
                    <a:pt x="3494570" y="660984"/>
                  </a:lnTo>
                  <a:lnTo>
                    <a:pt x="3494570" y="685812"/>
                  </a:lnTo>
                  <a:lnTo>
                    <a:pt x="3692931" y="685812"/>
                  </a:lnTo>
                  <a:lnTo>
                    <a:pt x="3692931" y="660984"/>
                  </a:lnTo>
                  <a:close/>
                </a:path>
                <a:path w="3693159" h="700405">
                  <a:moveTo>
                    <a:pt x="3692931" y="502246"/>
                  </a:moveTo>
                  <a:lnTo>
                    <a:pt x="3494570" y="502246"/>
                  </a:lnTo>
                  <a:lnTo>
                    <a:pt x="3494570" y="527050"/>
                  </a:lnTo>
                  <a:lnTo>
                    <a:pt x="3692931" y="527050"/>
                  </a:lnTo>
                  <a:lnTo>
                    <a:pt x="3692931" y="502246"/>
                  </a:lnTo>
                  <a:close/>
                </a:path>
                <a:path w="3693159" h="700405">
                  <a:moveTo>
                    <a:pt x="3692931" y="337540"/>
                  </a:moveTo>
                  <a:lnTo>
                    <a:pt x="3494570" y="337540"/>
                  </a:lnTo>
                  <a:lnTo>
                    <a:pt x="3494570" y="362356"/>
                  </a:lnTo>
                  <a:lnTo>
                    <a:pt x="3692931" y="362356"/>
                  </a:lnTo>
                  <a:lnTo>
                    <a:pt x="3692931" y="337540"/>
                  </a:lnTo>
                  <a:close/>
                </a:path>
                <a:path w="3693159" h="700405">
                  <a:moveTo>
                    <a:pt x="3692931" y="175044"/>
                  </a:moveTo>
                  <a:lnTo>
                    <a:pt x="3494570" y="175044"/>
                  </a:lnTo>
                  <a:lnTo>
                    <a:pt x="3494570" y="199898"/>
                  </a:lnTo>
                  <a:lnTo>
                    <a:pt x="3692931" y="199898"/>
                  </a:lnTo>
                  <a:lnTo>
                    <a:pt x="3692931" y="175044"/>
                  </a:lnTo>
                  <a:close/>
                </a:path>
                <a:path w="3693159" h="700405">
                  <a:moveTo>
                    <a:pt x="3692931" y="16789"/>
                  </a:moveTo>
                  <a:lnTo>
                    <a:pt x="3494570" y="16789"/>
                  </a:lnTo>
                  <a:lnTo>
                    <a:pt x="3494570" y="41592"/>
                  </a:lnTo>
                  <a:lnTo>
                    <a:pt x="3692931" y="41592"/>
                  </a:lnTo>
                  <a:lnTo>
                    <a:pt x="3692931" y="16789"/>
                  </a:lnTo>
                  <a:close/>
                </a:path>
              </a:pathLst>
            </a:custGeom>
            <a:solidFill>
              <a:srgbClr val="FFFFFF"/>
            </a:solidFill>
          </p:spPr>
          <p:txBody>
            <a:bodyPr wrap="square" lIns="0" tIns="0" rIns="0" bIns="0" rtlCol="0"/>
            <a:lstStyle/>
            <a:p>
              <a:endParaRPr/>
            </a:p>
          </p:txBody>
        </p:sp>
      </p:grpSp>
      <p:sp>
        <p:nvSpPr>
          <p:cNvPr id="7" name="object 7">
            <a:extLst>
              <a:ext uri="{FF2B5EF4-FFF2-40B4-BE49-F238E27FC236}">
                <a16:creationId xmlns:a16="http://schemas.microsoft.com/office/drawing/2014/main" id="{E2748E44-2786-069A-EDA6-92867FCD35FC}"/>
              </a:ext>
            </a:extLst>
          </p:cNvPr>
          <p:cNvSpPr/>
          <p:nvPr/>
        </p:nvSpPr>
        <p:spPr>
          <a:xfrm>
            <a:off x="17957569"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8" name="object 8">
            <a:extLst>
              <a:ext uri="{FF2B5EF4-FFF2-40B4-BE49-F238E27FC236}">
                <a16:creationId xmlns:a16="http://schemas.microsoft.com/office/drawing/2014/main" id="{E077446E-881E-883C-E604-B7DD0B0134A3}"/>
              </a:ext>
            </a:extLst>
          </p:cNvPr>
          <p:cNvSpPr/>
          <p:nvPr/>
        </p:nvSpPr>
        <p:spPr>
          <a:xfrm>
            <a:off x="18219340"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9" name="object 9">
            <a:extLst>
              <a:ext uri="{FF2B5EF4-FFF2-40B4-BE49-F238E27FC236}">
                <a16:creationId xmlns:a16="http://schemas.microsoft.com/office/drawing/2014/main" id="{E9B4DFAD-BC4B-62F7-A0CA-24ADB6004E8B}"/>
              </a:ext>
            </a:extLst>
          </p:cNvPr>
          <p:cNvSpPr/>
          <p:nvPr/>
        </p:nvSpPr>
        <p:spPr>
          <a:xfrm>
            <a:off x="18481112"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0" name="object 10">
            <a:extLst>
              <a:ext uri="{FF2B5EF4-FFF2-40B4-BE49-F238E27FC236}">
                <a16:creationId xmlns:a16="http://schemas.microsoft.com/office/drawing/2014/main" id="{607FAD4F-621F-DA6A-12E4-941968B62D61}"/>
              </a:ext>
            </a:extLst>
          </p:cNvPr>
          <p:cNvSpPr/>
          <p:nvPr/>
        </p:nvSpPr>
        <p:spPr>
          <a:xfrm>
            <a:off x="18742885"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1" name="object 11">
            <a:extLst>
              <a:ext uri="{FF2B5EF4-FFF2-40B4-BE49-F238E27FC236}">
                <a16:creationId xmlns:a16="http://schemas.microsoft.com/office/drawing/2014/main" id="{5830AC7F-AC4A-D255-B617-B14F923E01E0}"/>
              </a:ext>
            </a:extLst>
          </p:cNvPr>
          <p:cNvSpPr/>
          <p:nvPr/>
        </p:nvSpPr>
        <p:spPr>
          <a:xfrm>
            <a:off x="19004657"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2" name="object 12">
            <a:extLst>
              <a:ext uri="{FF2B5EF4-FFF2-40B4-BE49-F238E27FC236}">
                <a16:creationId xmlns:a16="http://schemas.microsoft.com/office/drawing/2014/main" id="{57D7AA28-BA8B-D7A7-3934-8964A7D115EC}"/>
              </a:ext>
            </a:extLst>
          </p:cNvPr>
          <p:cNvSpPr/>
          <p:nvPr/>
        </p:nvSpPr>
        <p:spPr>
          <a:xfrm>
            <a:off x="19266428"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3" name="object 13">
            <a:extLst>
              <a:ext uri="{FF2B5EF4-FFF2-40B4-BE49-F238E27FC236}">
                <a16:creationId xmlns:a16="http://schemas.microsoft.com/office/drawing/2014/main" id="{D88CA1D9-62E6-FEA9-42C2-E596E6CC9B5D}"/>
              </a:ext>
            </a:extLst>
          </p:cNvPr>
          <p:cNvSpPr/>
          <p:nvPr/>
        </p:nvSpPr>
        <p:spPr>
          <a:xfrm>
            <a:off x="19528201"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4" name="object 14">
            <a:extLst>
              <a:ext uri="{FF2B5EF4-FFF2-40B4-BE49-F238E27FC236}">
                <a16:creationId xmlns:a16="http://schemas.microsoft.com/office/drawing/2014/main" id="{2D9869CB-733F-D4FB-1952-37A49F89843D}"/>
              </a:ext>
            </a:extLst>
          </p:cNvPr>
          <p:cNvSpPr/>
          <p:nvPr/>
        </p:nvSpPr>
        <p:spPr>
          <a:xfrm>
            <a:off x="19789973"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5" name="object 15">
            <a:extLst>
              <a:ext uri="{FF2B5EF4-FFF2-40B4-BE49-F238E27FC236}">
                <a16:creationId xmlns:a16="http://schemas.microsoft.com/office/drawing/2014/main" id="{8153FF53-3307-D04A-A84C-D8D25718B234}"/>
              </a:ext>
            </a:extLst>
          </p:cNvPr>
          <p:cNvSpPr/>
          <p:nvPr/>
        </p:nvSpPr>
        <p:spPr>
          <a:xfrm>
            <a:off x="17957569"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6" name="object 16">
            <a:extLst>
              <a:ext uri="{FF2B5EF4-FFF2-40B4-BE49-F238E27FC236}">
                <a16:creationId xmlns:a16="http://schemas.microsoft.com/office/drawing/2014/main" id="{8D1755EE-C8F2-9418-19FE-997F96E2ABCC}"/>
              </a:ext>
            </a:extLst>
          </p:cNvPr>
          <p:cNvSpPr/>
          <p:nvPr/>
        </p:nvSpPr>
        <p:spPr>
          <a:xfrm>
            <a:off x="18219340"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7" name="object 17">
            <a:extLst>
              <a:ext uri="{FF2B5EF4-FFF2-40B4-BE49-F238E27FC236}">
                <a16:creationId xmlns:a16="http://schemas.microsoft.com/office/drawing/2014/main" id="{78057FE2-3EB2-071A-4439-CF693AD76BC6}"/>
              </a:ext>
            </a:extLst>
          </p:cNvPr>
          <p:cNvSpPr/>
          <p:nvPr/>
        </p:nvSpPr>
        <p:spPr>
          <a:xfrm>
            <a:off x="18481112"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8" name="object 18">
            <a:extLst>
              <a:ext uri="{FF2B5EF4-FFF2-40B4-BE49-F238E27FC236}">
                <a16:creationId xmlns:a16="http://schemas.microsoft.com/office/drawing/2014/main" id="{997CF5F1-BB75-8DAF-2B15-FDDA93936F38}"/>
              </a:ext>
            </a:extLst>
          </p:cNvPr>
          <p:cNvSpPr/>
          <p:nvPr/>
        </p:nvSpPr>
        <p:spPr>
          <a:xfrm>
            <a:off x="18742885"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9" name="object 19">
            <a:extLst>
              <a:ext uri="{FF2B5EF4-FFF2-40B4-BE49-F238E27FC236}">
                <a16:creationId xmlns:a16="http://schemas.microsoft.com/office/drawing/2014/main" id="{C8440720-BAFB-1DC7-F876-571F03727FB6}"/>
              </a:ext>
            </a:extLst>
          </p:cNvPr>
          <p:cNvSpPr/>
          <p:nvPr/>
        </p:nvSpPr>
        <p:spPr>
          <a:xfrm>
            <a:off x="19004657"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0" name="object 20">
            <a:extLst>
              <a:ext uri="{FF2B5EF4-FFF2-40B4-BE49-F238E27FC236}">
                <a16:creationId xmlns:a16="http://schemas.microsoft.com/office/drawing/2014/main" id="{786249C9-17C8-9902-0E1B-6022C44CAD43}"/>
              </a:ext>
            </a:extLst>
          </p:cNvPr>
          <p:cNvSpPr/>
          <p:nvPr/>
        </p:nvSpPr>
        <p:spPr>
          <a:xfrm>
            <a:off x="19266428"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1" name="object 21">
            <a:extLst>
              <a:ext uri="{FF2B5EF4-FFF2-40B4-BE49-F238E27FC236}">
                <a16:creationId xmlns:a16="http://schemas.microsoft.com/office/drawing/2014/main" id="{B8CFDF3E-DAC6-1406-8FC3-57B66100C397}"/>
              </a:ext>
            </a:extLst>
          </p:cNvPr>
          <p:cNvSpPr/>
          <p:nvPr/>
        </p:nvSpPr>
        <p:spPr>
          <a:xfrm>
            <a:off x="19528201"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2" name="object 22">
            <a:extLst>
              <a:ext uri="{FF2B5EF4-FFF2-40B4-BE49-F238E27FC236}">
                <a16:creationId xmlns:a16="http://schemas.microsoft.com/office/drawing/2014/main" id="{84685FD5-191A-30A7-C5E9-E04B5495CF47}"/>
              </a:ext>
            </a:extLst>
          </p:cNvPr>
          <p:cNvSpPr/>
          <p:nvPr/>
        </p:nvSpPr>
        <p:spPr>
          <a:xfrm>
            <a:off x="19789973"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3" name="object 23">
            <a:extLst>
              <a:ext uri="{FF2B5EF4-FFF2-40B4-BE49-F238E27FC236}">
                <a16:creationId xmlns:a16="http://schemas.microsoft.com/office/drawing/2014/main" id="{A791F170-20C3-80A6-1F1D-F7B2CE96BBDE}"/>
              </a:ext>
            </a:extLst>
          </p:cNvPr>
          <p:cNvSpPr/>
          <p:nvPr/>
        </p:nvSpPr>
        <p:spPr>
          <a:xfrm>
            <a:off x="17957569"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4" name="object 24">
            <a:extLst>
              <a:ext uri="{FF2B5EF4-FFF2-40B4-BE49-F238E27FC236}">
                <a16:creationId xmlns:a16="http://schemas.microsoft.com/office/drawing/2014/main" id="{03747208-F756-1F62-62A4-9861EDFB89EC}"/>
              </a:ext>
            </a:extLst>
          </p:cNvPr>
          <p:cNvSpPr/>
          <p:nvPr/>
        </p:nvSpPr>
        <p:spPr>
          <a:xfrm>
            <a:off x="18219340"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5" name="object 25">
            <a:extLst>
              <a:ext uri="{FF2B5EF4-FFF2-40B4-BE49-F238E27FC236}">
                <a16:creationId xmlns:a16="http://schemas.microsoft.com/office/drawing/2014/main" id="{9BF353BB-27E4-7C6B-BAB3-E8223F79FFA9}"/>
              </a:ext>
            </a:extLst>
          </p:cNvPr>
          <p:cNvSpPr/>
          <p:nvPr/>
        </p:nvSpPr>
        <p:spPr>
          <a:xfrm>
            <a:off x="18481112"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6" name="object 26">
            <a:extLst>
              <a:ext uri="{FF2B5EF4-FFF2-40B4-BE49-F238E27FC236}">
                <a16:creationId xmlns:a16="http://schemas.microsoft.com/office/drawing/2014/main" id="{356A4536-F3E9-11B2-520F-39C7995755C1}"/>
              </a:ext>
            </a:extLst>
          </p:cNvPr>
          <p:cNvSpPr/>
          <p:nvPr/>
        </p:nvSpPr>
        <p:spPr>
          <a:xfrm>
            <a:off x="18742885"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7" name="object 27">
            <a:extLst>
              <a:ext uri="{FF2B5EF4-FFF2-40B4-BE49-F238E27FC236}">
                <a16:creationId xmlns:a16="http://schemas.microsoft.com/office/drawing/2014/main" id="{F51B52DC-447C-B8E0-DC88-0308961E754D}"/>
              </a:ext>
            </a:extLst>
          </p:cNvPr>
          <p:cNvSpPr/>
          <p:nvPr/>
        </p:nvSpPr>
        <p:spPr>
          <a:xfrm>
            <a:off x="19004657"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8" name="object 28">
            <a:extLst>
              <a:ext uri="{FF2B5EF4-FFF2-40B4-BE49-F238E27FC236}">
                <a16:creationId xmlns:a16="http://schemas.microsoft.com/office/drawing/2014/main" id="{7F65596F-1F42-A163-8190-C0B5E0A3D847}"/>
              </a:ext>
            </a:extLst>
          </p:cNvPr>
          <p:cNvSpPr/>
          <p:nvPr/>
        </p:nvSpPr>
        <p:spPr>
          <a:xfrm>
            <a:off x="19266428"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9" name="object 29">
            <a:extLst>
              <a:ext uri="{FF2B5EF4-FFF2-40B4-BE49-F238E27FC236}">
                <a16:creationId xmlns:a16="http://schemas.microsoft.com/office/drawing/2014/main" id="{600E2545-D1B6-7D41-D390-F8972C462389}"/>
              </a:ext>
            </a:extLst>
          </p:cNvPr>
          <p:cNvSpPr/>
          <p:nvPr/>
        </p:nvSpPr>
        <p:spPr>
          <a:xfrm>
            <a:off x="19528201"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0" name="object 30">
            <a:extLst>
              <a:ext uri="{FF2B5EF4-FFF2-40B4-BE49-F238E27FC236}">
                <a16:creationId xmlns:a16="http://schemas.microsoft.com/office/drawing/2014/main" id="{D52BCBBE-47BC-73B4-6DF6-0A2D9AD018DB}"/>
              </a:ext>
            </a:extLst>
          </p:cNvPr>
          <p:cNvSpPr/>
          <p:nvPr/>
        </p:nvSpPr>
        <p:spPr>
          <a:xfrm>
            <a:off x="19789973"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1" name="object 31">
            <a:extLst>
              <a:ext uri="{FF2B5EF4-FFF2-40B4-BE49-F238E27FC236}">
                <a16:creationId xmlns:a16="http://schemas.microsoft.com/office/drawing/2014/main" id="{310CCB80-4BFE-6989-436C-DD016F550698}"/>
              </a:ext>
            </a:extLst>
          </p:cNvPr>
          <p:cNvSpPr/>
          <p:nvPr/>
        </p:nvSpPr>
        <p:spPr>
          <a:xfrm>
            <a:off x="17957569"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2" name="object 32">
            <a:extLst>
              <a:ext uri="{FF2B5EF4-FFF2-40B4-BE49-F238E27FC236}">
                <a16:creationId xmlns:a16="http://schemas.microsoft.com/office/drawing/2014/main" id="{26570815-0FCB-B961-0F6F-4D51EB10B8E2}"/>
              </a:ext>
            </a:extLst>
          </p:cNvPr>
          <p:cNvSpPr/>
          <p:nvPr/>
        </p:nvSpPr>
        <p:spPr>
          <a:xfrm>
            <a:off x="18219340"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3" name="object 33">
            <a:extLst>
              <a:ext uri="{FF2B5EF4-FFF2-40B4-BE49-F238E27FC236}">
                <a16:creationId xmlns:a16="http://schemas.microsoft.com/office/drawing/2014/main" id="{C2B72265-AF9F-2B10-B5ED-DFA1ADA7FB44}"/>
              </a:ext>
            </a:extLst>
          </p:cNvPr>
          <p:cNvSpPr/>
          <p:nvPr/>
        </p:nvSpPr>
        <p:spPr>
          <a:xfrm>
            <a:off x="18481112"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4" name="object 34">
            <a:extLst>
              <a:ext uri="{FF2B5EF4-FFF2-40B4-BE49-F238E27FC236}">
                <a16:creationId xmlns:a16="http://schemas.microsoft.com/office/drawing/2014/main" id="{87F5EEC8-8D29-92AE-556E-B6DE2FEF7E75}"/>
              </a:ext>
            </a:extLst>
          </p:cNvPr>
          <p:cNvSpPr/>
          <p:nvPr/>
        </p:nvSpPr>
        <p:spPr>
          <a:xfrm>
            <a:off x="18742885"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5" name="object 35">
            <a:extLst>
              <a:ext uri="{FF2B5EF4-FFF2-40B4-BE49-F238E27FC236}">
                <a16:creationId xmlns:a16="http://schemas.microsoft.com/office/drawing/2014/main" id="{D101C652-B070-3056-98F4-90DA8C82424C}"/>
              </a:ext>
            </a:extLst>
          </p:cNvPr>
          <p:cNvSpPr/>
          <p:nvPr/>
        </p:nvSpPr>
        <p:spPr>
          <a:xfrm>
            <a:off x="19004657"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6" name="object 36">
            <a:extLst>
              <a:ext uri="{FF2B5EF4-FFF2-40B4-BE49-F238E27FC236}">
                <a16:creationId xmlns:a16="http://schemas.microsoft.com/office/drawing/2014/main" id="{29A78AB6-BCDC-4BB6-3E59-81BDB9C15042}"/>
              </a:ext>
            </a:extLst>
          </p:cNvPr>
          <p:cNvSpPr/>
          <p:nvPr/>
        </p:nvSpPr>
        <p:spPr>
          <a:xfrm>
            <a:off x="19266428"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7" name="object 37">
            <a:extLst>
              <a:ext uri="{FF2B5EF4-FFF2-40B4-BE49-F238E27FC236}">
                <a16:creationId xmlns:a16="http://schemas.microsoft.com/office/drawing/2014/main" id="{F9A2868B-7BD8-6C9E-EA5A-BCB2AA4193A2}"/>
              </a:ext>
            </a:extLst>
          </p:cNvPr>
          <p:cNvSpPr/>
          <p:nvPr/>
        </p:nvSpPr>
        <p:spPr>
          <a:xfrm>
            <a:off x="19528201"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8" name="object 38">
            <a:extLst>
              <a:ext uri="{FF2B5EF4-FFF2-40B4-BE49-F238E27FC236}">
                <a16:creationId xmlns:a16="http://schemas.microsoft.com/office/drawing/2014/main" id="{C8F1373D-6D19-0072-C1FA-D160E4FAE3DB}"/>
              </a:ext>
            </a:extLst>
          </p:cNvPr>
          <p:cNvSpPr/>
          <p:nvPr/>
        </p:nvSpPr>
        <p:spPr>
          <a:xfrm>
            <a:off x="19789973"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9" name="object 39">
            <a:extLst>
              <a:ext uri="{FF2B5EF4-FFF2-40B4-BE49-F238E27FC236}">
                <a16:creationId xmlns:a16="http://schemas.microsoft.com/office/drawing/2014/main" id="{13BBB92F-34A2-102F-1CA6-6463BFDB2B02}"/>
              </a:ext>
            </a:extLst>
          </p:cNvPr>
          <p:cNvSpPr/>
          <p:nvPr/>
        </p:nvSpPr>
        <p:spPr>
          <a:xfrm>
            <a:off x="17957569"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0" name="object 40">
            <a:extLst>
              <a:ext uri="{FF2B5EF4-FFF2-40B4-BE49-F238E27FC236}">
                <a16:creationId xmlns:a16="http://schemas.microsoft.com/office/drawing/2014/main" id="{9A63DF8A-6B88-A896-F718-0D4EF8D5EC3A}"/>
              </a:ext>
            </a:extLst>
          </p:cNvPr>
          <p:cNvSpPr/>
          <p:nvPr/>
        </p:nvSpPr>
        <p:spPr>
          <a:xfrm>
            <a:off x="18219340"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1" name="object 41">
            <a:extLst>
              <a:ext uri="{FF2B5EF4-FFF2-40B4-BE49-F238E27FC236}">
                <a16:creationId xmlns:a16="http://schemas.microsoft.com/office/drawing/2014/main" id="{B2D81485-B11E-676C-0B22-BCBE83CB9DF3}"/>
              </a:ext>
            </a:extLst>
          </p:cNvPr>
          <p:cNvSpPr/>
          <p:nvPr/>
        </p:nvSpPr>
        <p:spPr>
          <a:xfrm>
            <a:off x="18481112"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2" name="object 42">
            <a:extLst>
              <a:ext uri="{FF2B5EF4-FFF2-40B4-BE49-F238E27FC236}">
                <a16:creationId xmlns:a16="http://schemas.microsoft.com/office/drawing/2014/main" id="{64BADA44-A1BE-AEE9-572B-1082F09EE762}"/>
              </a:ext>
            </a:extLst>
          </p:cNvPr>
          <p:cNvSpPr/>
          <p:nvPr/>
        </p:nvSpPr>
        <p:spPr>
          <a:xfrm>
            <a:off x="18742885"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3" name="object 43">
            <a:extLst>
              <a:ext uri="{FF2B5EF4-FFF2-40B4-BE49-F238E27FC236}">
                <a16:creationId xmlns:a16="http://schemas.microsoft.com/office/drawing/2014/main" id="{D7CFC089-A56A-AE48-B444-02DA768C8E61}"/>
              </a:ext>
            </a:extLst>
          </p:cNvPr>
          <p:cNvSpPr/>
          <p:nvPr/>
        </p:nvSpPr>
        <p:spPr>
          <a:xfrm>
            <a:off x="19004657"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4" name="object 44">
            <a:extLst>
              <a:ext uri="{FF2B5EF4-FFF2-40B4-BE49-F238E27FC236}">
                <a16:creationId xmlns:a16="http://schemas.microsoft.com/office/drawing/2014/main" id="{2BD4EEBA-8E37-0F2C-4D58-8CCA432128C7}"/>
              </a:ext>
            </a:extLst>
          </p:cNvPr>
          <p:cNvSpPr/>
          <p:nvPr/>
        </p:nvSpPr>
        <p:spPr>
          <a:xfrm>
            <a:off x="19266428"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5" name="object 45">
            <a:extLst>
              <a:ext uri="{FF2B5EF4-FFF2-40B4-BE49-F238E27FC236}">
                <a16:creationId xmlns:a16="http://schemas.microsoft.com/office/drawing/2014/main" id="{E966C15C-BDA8-747A-4F89-FA94AF301230}"/>
              </a:ext>
            </a:extLst>
          </p:cNvPr>
          <p:cNvSpPr/>
          <p:nvPr/>
        </p:nvSpPr>
        <p:spPr>
          <a:xfrm>
            <a:off x="19528201"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6" name="object 46">
            <a:extLst>
              <a:ext uri="{FF2B5EF4-FFF2-40B4-BE49-F238E27FC236}">
                <a16:creationId xmlns:a16="http://schemas.microsoft.com/office/drawing/2014/main" id="{3CD54DEE-B244-E977-BF43-9916D9FC4C3D}"/>
              </a:ext>
            </a:extLst>
          </p:cNvPr>
          <p:cNvSpPr/>
          <p:nvPr/>
        </p:nvSpPr>
        <p:spPr>
          <a:xfrm>
            <a:off x="19789973"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7" name="object 47">
            <a:extLst>
              <a:ext uri="{FF2B5EF4-FFF2-40B4-BE49-F238E27FC236}">
                <a16:creationId xmlns:a16="http://schemas.microsoft.com/office/drawing/2014/main" id="{A793F94E-F61F-0515-6FD2-AA5AD1258BA4}"/>
              </a:ext>
            </a:extLst>
          </p:cNvPr>
          <p:cNvSpPr/>
          <p:nvPr/>
        </p:nvSpPr>
        <p:spPr>
          <a:xfrm>
            <a:off x="17957569"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8" name="object 48">
            <a:extLst>
              <a:ext uri="{FF2B5EF4-FFF2-40B4-BE49-F238E27FC236}">
                <a16:creationId xmlns:a16="http://schemas.microsoft.com/office/drawing/2014/main" id="{6840C467-4DD9-2B0B-CCF1-14F62051ACE4}"/>
              </a:ext>
            </a:extLst>
          </p:cNvPr>
          <p:cNvSpPr/>
          <p:nvPr/>
        </p:nvSpPr>
        <p:spPr>
          <a:xfrm>
            <a:off x="18219340"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9" name="object 49">
            <a:extLst>
              <a:ext uri="{FF2B5EF4-FFF2-40B4-BE49-F238E27FC236}">
                <a16:creationId xmlns:a16="http://schemas.microsoft.com/office/drawing/2014/main" id="{0791C318-A3AB-8C27-5EC7-246C763A5EA4}"/>
              </a:ext>
            </a:extLst>
          </p:cNvPr>
          <p:cNvSpPr/>
          <p:nvPr/>
        </p:nvSpPr>
        <p:spPr>
          <a:xfrm>
            <a:off x="18481112"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0" name="object 50">
            <a:extLst>
              <a:ext uri="{FF2B5EF4-FFF2-40B4-BE49-F238E27FC236}">
                <a16:creationId xmlns:a16="http://schemas.microsoft.com/office/drawing/2014/main" id="{793B6234-1F65-C0CA-047A-8C4FBA91B793}"/>
              </a:ext>
            </a:extLst>
          </p:cNvPr>
          <p:cNvSpPr/>
          <p:nvPr/>
        </p:nvSpPr>
        <p:spPr>
          <a:xfrm>
            <a:off x="18742885"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1" name="object 51">
            <a:extLst>
              <a:ext uri="{FF2B5EF4-FFF2-40B4-BE49-F238E27FC236}">
                <a16:creationId xmlns:a16="http://schemas.microsoft.com/office/drawing/2014/main" id="{0D9249C0-0056-D5A9-A300-154033518344}"/>
              </a:ext>
            </a:extLst>
          </p:cNvPr>
          <p:cNvSpPr/>
          <p:nvPr/>
        </p:nvSpPr>
        <p:spPr>
          <a:xfrm>
            <a:off x="19004657"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2" name="object 52">
            <a:extLst>
              <a:ext uri="{FF2B5EF4-FFF2-40B4-BE49-F238E27FC236}">
                <a16:creationId xmlns:a16="http://schemas.microsoft.com/office/drawing/2014/main" id="{392C9710-83EB-6872-6165-F7076A06118D}"/>
              </a:ext>
            </a:extLst>
          </p:cNvPr>
          <p:cNvSpPr/>
          <p:nvPr/>
        </p:nvSpPr>
        <p:spPr>
          <a:xfrm>
            <a:off x="19266428"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3" name="object 53">
            <a:extLst>
              <a:ext uri="{FF2B5EF4-FFF2-40B4-BE49-F238E27FC236}">
                <a16:creationId xmlns:a16="http://schemas.microsoft.com/office/drawing/2014/main" id="{4BDAD698-76D1-0064-44EA-A0683C6D8191}"/>
              </a:ext>
            </a:extLst>
          </p:cNvPr>
          <p:cNvSpPr/>
          <p:nvPr/>
        </p:nvSpPr>
        <p:spPr>
          <a:xfrm>
            <a:off x="19528201"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4" name="object 54">
            <a:extLst>
              <a:ext uri="{FF2B5EF4-FFF2-40B4-BE49-F238E27FC236}">
                <a16:creationId xmlns:a16="http://schemas.microsoft.com/office/drawing/2014/main" id="{D89DA30A-C7BC-B318-187F-68EB505EB97D}"/>
              </a:ext>
            </a:extLst>
          </p:cNvPr>
          <p:cNvSpPr/>
          <p:nvPr/>
        </p:nvSpPr>
        <p:spPr>
          <a:xfrm>
            <a:off x="19789973"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5" name="object 55">
            <a:extLst>
              <a:ext uri="{FF2B5EF4-FFF2-40B4-BE49-F238E27FC236}">
                <a16:creationId xmlns:a16="http://schemas.microsoft.com/office/drawing/2014/main" id="{2A71B2D2-1A6D-4F78-F0DE-CD2FCE456FFE}"/>
              </a:ext>
            </a:extLst>
          </p:cNvPr>
          <p:cNvSpPr/>
          <p:nvPr/>
        </p:nvSpPr>
        <p:spPr>
          <a:xfrm>
            <a:off x="17957569"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6" name="object 56">
            <a:extLst>
              <a:ext uri="{FF2B5EF4-FFF2-40B4-BE49-F238E27FC236}">
                <a16:creationId xmlns:a16="http://schemas.microsoft.com/office/drawing/2014/main" id="{054B24E5-7273-5254-52F2-C9CEBD34DA9C}"/>
              </a:ext>
            </a:extLst>
          </p:cNvPr>
          <p:cNvSpPr/>
          <p:nvPr/>
        </p:nvSpPr>
        <p:spPr>
          <a:xfrm>
            <a:off x="18219340"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7" name="object 57">
            <a:extLst>
              <a:ext uri="{FF2B5EF4-FFF2-40B4-BE49-F238E27FC236}">
                <a16:creationId xmlns:a16="http://schemas.microsoft.com/office/drawing/2014/main" id="{C5CBA562-D37F-FC0A-7A6D-358C6142622D}"/>
              </a:ext>
            </a:extLst>
          </p:cNvPr>
          <p:cNvSpPr/>
          <p:nvPr/>
        </p:nvSpPr>
        <p:spPr>
          <a:xfrm>
            <a:off x="18481112"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8" name="object 58">
            <a:extLst>
              <a:ext uri="{FF2B5EF4-FFF2-40B4-BE49-F238E27FC236}">
                <a16:creationId xmlns:a16="http://schemas.microsoft.com/office/drawing/2014/main" id="{CF468878-0CC9-97C6-F40A-9F3FEEEB8079}"/>
              </a:ext>
            </a:extLst>
          </p:cNvPr>
          <p:cNvSpPr/>
          <p:nvPr/>
        </p:nvSpPr>
        <p:spPr>
          <a:xfrm>
            <a:off x="18742885"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9" name="object 59">
            <a:extLst>
              <a:ext uri="{FF2B5EF4-FFF2-40B4-BE49-F238E27FC236}">
                <a16:creationId xmlns:a16="http://schemas.microsoft.com/office/drawing/2014/main" id="{AA0C78F9-0C5C-8712-70A2-7FF68CBAF2A2}"/>
              </a:ext>
            </a:extLst>
          </p:cNvPr>
          <p:cNvSpPr/>
          <p:nvPr/>
        </p:nvSpPr>
        <p:spPr>
          <a:xfrm>
            <a:off x="19004657"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0" name="object 60">
            <a:extLst>
              <a:ext uri="{FF2B5EF4-FFF2-40B4-BE49-F238E27FC236}">
                <a16:creationId xmlns:a16="http://schemas.microsoft.com/office/drawing/2014/main" id="{86B0C93F-D6DB-87C0-40EA-46EB17E17CC5}"/>
              </a:ext>
            </a:extLst>
          </p:cNvPr>
          <p:cNvSpPr/>
          <p:nvPr/>
        </p:nvSpPr>
        <p:spPr>
          <a:xfrm>
            <a:off x="19266428"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1" name="object 61">
            <a:extLst>
              <a:ext uri="{FF2B5EF4-FFF2-40B4-BE49-F238E27FC236}">
                <a16:creationId xmlns:a16="http://schemas.microsoft.com/office/drawing/2014/main" id="{0CC10BA0-8ECC-8C5B-F0AF-496F31FB69B3}"/>
              </a:ext>
            </a:extLst>
          </p:cNvPr>
          <p:cNvSpPr/>
          <p:nvPr/>
        </p:nvSpPr>
        <p:spPr>
          <a:xfrm>
            <a:off x="19528201"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2" name="object 62">
            <a:extLst>
              <a:ext uri="{FF2B5EF4-FFF2-40B4-BE49-F238E27FC236}">
                <a16:creationId xmlns:a16="http://schemas.microsoft.com/office/drawing/2014/main" id="{2B3E5BE3-178F-AFE4-FF32-E3F230362615}"/>
              </a:ext>
            </a:extLst>
          </p:cNvPr>
          <p:cNvSpPr/>
          <p:nvPr/>
        </p:nvSpPr>
        <p:spPr>
          <a:xfrm>
            <a:off x="19789973"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3" name="object 63">
            <a:extLst>
              <a:ext uri="{FF2B5EF4-FFF2-40B4-BE49-F238E27FC236}">
                <a16:creationId xmlns:a16="http://schemas.microsoft.com/office/drawing/2014/main" id="{A0244BF1-18D6-3222-8A3A-1B7CC5B0B859}"/>
              </a:ext>
            </a:extLst>
          </p:cNvPr>
          <p:cNvSpPr/>
          <p:nvPr/>
        </p:nvSpPr>
        <p:spPr>
          <a:xfrm>
            <a:off x="17957569"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4" name="object 64">
            <a:extLst>
              <a:ext uri="{FF2B5EF4-FFF2-40B4-BE49-F238E27FC236}">
                <a16:creationId xmlns:a16="http://schemas.microsoft.com/office/drawing/2014/main" id="{4C106B66-41AE-D012-88E9-05A6C41881EE}"/>
              </a:ext>
            </a:extLst>
          </p:cNvPr>
          <p:cNvSpPr/>
          <p:nvPr/>
        </p:nvSpPr>
        <p:spPr>
          <a:xfrm>
            <a:off x="18219340"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5" name="object 65">
            <a:extLst>
              <a:ext uri="{FF2B5EF4-FFF2-40B4-BE49-F238E27FC236}">
                <a16:creationId xmlns:a16="http://schemas.microsoft.com/office/drawing/2014/main" id="{EEF6C859-59B8-69B8-B17F-BA6D3AB0D930}"/>
              </a:ext>
            </a:extLst>
          </p:cNvPr>
          <p:cNvSpPr/>
          <p:nvPr/>
        </p:nvSpPr>
        <p:spPr>
          <a:xfrm>
            <a:off x="18481112"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6" name="object 66">
            <a:extLst>
              <a:ext uri="{FF2B5EF4-FFF2-40B4-BE49-F238E27FC236}">
                <a16:creationId xmlns:a16="http://schemas.microsoft.com/office/drawing/2014/main" id="{4A8F0318-D18C-F965-0E14-45F3AAAC33E1}"/>
              </a:ext>
            </a:extLst>
          </p:cNvPr>
          <p:cNvSpPr/>
          <p:nvPr/>
        </p:nvSpPr>
        <p:spPr>
          <a:xfrm>
            <a:off x="18742885"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7" name="object 67">
            <a:extLst>
              <a:ext uri="{FF2B5EF4-FFF2-40B4-BE49-F238E27FC236}">
                <a16:creationId xmlns:a16="http://schemas.microsoft.com/office/drawing/2014/main" id="{785B09A5-CCC5-FB09-CEDE-F58D9EDE4863}"/>
              </a:ext>
            </a:extLst>
          </p:cNvPr>
          <p:cNvSpPr/>
          <p:nvPr/>
        </p:nvSpPr>
        <p:spPr>
          <a:xfrm>
            <a:off x="19004657"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8" name="object 68">
            <a:extLst>
              <a:ext uri="{FF2B5EF4-FFF2-40B4-BE49-F238E27FC236}">
                <a16:creationId xmlns:a16="http://schemas.microsoft.com/office/drawing/2014/main" id="{F8D41906-6F47-FC3E-4454-9AD1D68172CF}"/>
              </a:ext>
            </a:extLst>
          </p:cNvPr>
          <p:cNvSpPr/>
          <p:nvPr/>
        </p:nvSpPr>
        <p:spPr>
          <a:xfrm>
            <a:off x="19266428"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9" name="object 69">
            <a:extLst>
              <a:ext uri="{FF2B5EF4-FFF2-40B4-BE49-F238E27FC236}">
                <a16:creationId xmlns:a16="http://schemas.microsoft.com/office/drawing/2014/main" id="{94509C67-FAAB-B221-0B16-16E575F6C7A7}"/>
              </a:ext>
            </a:extLst>
          </p:cNvPr>
          <p:cNvSpPr/>
          <p:nvPr/>
        </p:nvSpPr>
        <p:spPr>
          <a:xfrm>
            <a:off x="19528201"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70" name="object 70">
            <a:extLst>
              <a:ext uri="{FF2B5EF4-FFF2-40B4-BE49-F238E27FC236}">
                <a16:creationId xmlns:a16="http://schemas.microsoft.com/office/drawing/2014/main" id="{073AA7BD-D5F3-375E-B95D-2309D6F1F186}"/>
              </a:ext>
            </a:extLst>
          </p:cNvPr>
          <p:cNvSpPr/>
          <p:nvPr/>
        </p:nvSpPr>
        <p:spPr>
          <a:xfrm>
            <a:off x="19789973"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75" name="CaixaDeTexto 74">
            <a:extLst>
              <a:ext uri="{FF2B5EF4-FFF2-40B4-BE49-F238E27FC236}">
                <a16:creationId xmlns:a16="http://schemas.microsoft.com/office/drawing/2014/main" id="{D083D80E-2F4C-629E-6D69-D4CEFE462E5C}"/>
              </a:ext>
            </a:extLst>
          </p:cNvPr>
          <p:cNvSpPr txBox="1">
            <a:spLocks/>
          </p:cNvSpPr>
          <p:nvPr/>
        </p:nvSpPr>
        <p:spPr>
          <a:xfrm>
            <a:off x="1675694" y="1695193"/>
            <a:ext cx="17643439" cy="10310515"/>
          </a:xfrm>
          <a:prstGeom prst="rect">
            <a:avLst/>
          </a:prstGeom>
          <a:noFill/>
        </p:spPr>
        <p:txBody>
          <a:bodyPr wrap="square">
            <a:spAutoFit/>
          </a:bodyPr>
          <a:lstStyle/>
          <a:p>
            <a:pPr algn="just"/>
            <a:r>
              <a:rPr lang="pt-BR" sz="4800" b="1" dirty="0">
                <a:solidFill>
                  <a:schemeClr val="tx1">
                    <a:lumMod val="65000"/>
                    <a:lumOff val="35000"/>
                  </a:schemeClr>
                </a:solidFill>
                <a:latin typeface="+mj-lt"/>
                <a:cs typeface="Arial" panose="020B0604020202020204" pitchFamily="34" charset="0"/>
              </a:rPr>
              <a:t>Classe A: </a:t>
            </a:r>
            <a:r>
              <a:rPr lang="pt-BR" sz="4800" dirty="0">
                <a:solidFill>
                  <a:schemeClr val="tx1">
                    <a:lumMod val="65000"/>
                    <a:lumOff val="35000"/>
                  </a:schemeClr>
                </a:solidFill>
                <a:latin typeface="+mj-lt"/>
                <a:cs typeface="Arial" panose="020B0604020202020204" pitchFamily="34" charset="0"/>
              </a:rPr>
              <a:t>A classe A é usada para redes muito grandes, com muitos hosts. Os endereços IP da classe A têm o primeiro octeto reservado para o endereço de rede, enquanto os outros três octetos são para identificar os hosts. O intervalo de endereços IP de classe A é de 1.0.0.0 a 126.255.255.255.</a:t>
            </a:r>
          </a:p>
          <a:p>
            <a:pPr algn="just"/>
            <a:endParaRPr lang="pt-BR" sz="4800" dirty="0">
              <a:solidFill>
                <a:schemeClr val="tx1">
                  <a:lumMod val="65000"/>
                  <a:lumOff val="35000"/>
                </a:schemeClr>
              </a:solidFill>
              <a:latin typeface="+mj-lt"/>
              <a:cs typeface="Arial" panose="020B0604020202020204" pitchFamily="34" charset="0"/>
            </a:endParaRPr>
          </a:p>
          <a:p>
            <a:pPr algn="just"/>
            <a:endParaRPr lang="pt-BR" sz="4800" dirty="0">
              <a:solidFill>
                <a:schemeClr val="tx1">
                  <a:lumMod val="65000"/>
                  <a:lumOff val="35000"/>
                </a:schemeClr>
              </a:solidFill>
              <a:latin typeface="+mj-lt"/>
              <a:cs typeface="Arial" panose="020B0604020202020204" pitchFamily="34" charset="0"/>
            </a:endParaRPr>
          </a:p>
          <a:p>
            <a:pPr algn="just"/>
            <a:r>
              <a:rPr lang="pt-BR" sz="4800" b="1" dirty="0">
                <a:solidFill>
                  <a:schemeClr val="tx1">
                    <a:lumMod val="65000"/>
                    <a:lumOff val="35000"/>
                  </a:schemeClr>
                </a:solidFill>
                <a:latin typeface="+mj-lt"/>
                <a:cs typeface="Arial" panose="020B0604020202020204" pitchFamily="34" charset="0"/>
              </a:rPr>
              <a:t>Classe B: </a:t>
            </a:r>
            <a:r>
              <a:rPr lang="pt-BR" sz="4800" dirty="0">
                <a:solidFill>
                  <a:schemeClr val="tx1">
                    <a:lumMod val="65000"/>
                    <a:lumOff val="35000"/>
                  </a:schemeClr>
                </a:solidFill>
                <a:latin typeface="+mj-lt"/>
                <a:cs typeface="Arial" panose="020B0604020202020204" pitchFamily="34" charset="0"/>
              </a:rPr>
              <a:t>A classe B é usada para redes de tamanho intermediário. O primeiro e o segundo octeto são reservados para identificar a rede, enquanto os dois últimos octetos são para identificar os hosts. O intervalo de endereços IP de classe B é de 128.0.0.0 a 191.255.255.255.</a:t>
            </a:r>
          </a:p>
          <a:p>
            <a:pPr algn="just"/>
            <a:endParaRPr lang="pt-BR" sz="4800" dirty="0">
              <a:solidFill>
                <a:schemeClr val="tx1">
                  <a:lumMod val="65000"/>
                  <a:lumOff val="35000"/>
                </a:schemeClr>
              </a:solidFill>
              <a:latin typeface="+mj-lt"/>
              <a:cs typeface="Arial" panose="020B0604020202020204" pitchFamily="34" charset="0"/>
            </a:endParaRPr>
          </a:p>
          <a:p>
            <a:pPr algn="just"/>
            <a:endParaRPr lang="pt-BR" sz="4000"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71" name="Título 78">
            <a:extLst>
              <a:ext uri="{FF2B5EF4-FFF2-40B4-BE49-F238E27FC236}">
                <a16:creationId xmlns:a16="http://schemas.microsoft.com/office/drawing/2014/main" id="{27AD25D7-6642-0AE7-2AD3-5D6A1BB188E3}"/>
              </a:ext>
            </a:extLst>
          </p:cNvPr>
          <p:cNvSpPr txBox="1">
            <a:spLocks/>
          </p:cNvSpPr>
          <p:nvPr/>
        </p:nvSpPr>
        <p:spPr>
          <a:xfrm>
            <a:off x="7651750" y="330189"/>
            <a:ext cx="4800600" cy="1015663"/>
          </a:xfrm>
          <a:prstGeom prst="rect">
            <a:avLst/>
          </a:prstGeom>
        </p:spPr>
        <p:txBody>
          <a:bodyPr wrap="square" lIns="0" tIns="0" rIns="0" bIns="0">
            <a:spAutoFit/>
          </a:bodyPr>
          <a:lstStyle>
            <a:lvl1pPr>
              <a:defRPr sz="6100" b="0" i="0">
                <a:solidFill>
                  <a:srgbClr val="333333"/>
                </a:solidFill>
                <a:latin typeface="Montserrat Light"/>
                <a:ea typeface="+mj-ea"/>
                <a:cs typeface="Montserrat Light"/>
              </a:defRPr>
            </a:lvl1pPr>
          </a:lstStyle>
          <a:p>
            <a:r>
              <a:rPr lang="pt-BR" sz="6600" b="1" kern="0" dirty="0">
                <a:solidFill>
                  <a:srgbClr val="C00000"/>
                </a:solidFill>
                <a:latin typeface="+mj-lt"/>
              </a:rPr>
              <a:t>IPv4 – classes </a:t>
            </a:r>
          </a:p>
        </p:txBody>
      </p:sp>
    </p:spTree>
    <p:extLst>
      <p:ext uri="{BB962C8B-B14F-4D97-AF65-F5344CB8AC3E}">
        <p14:creationId xmlns:p14="http://schemas.microsoft.com/office/powerpoint/2010/main" val="19429013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91AFF47D-2DFE-7FA1-6C36-F20657CFDE49}"/>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6E8CB9A2-2068-CAD7-C8AF-227ABAC31D27}"/>
              </a:ext>
            </a:extLst>
          </p:cNvPr>
          <p:cNvSpPr/>
          <p:nvPr/>
        </p:nvSpPr>
        <p:spPr>
          <a:xfrm>
            <a:off x="1047088" y="1047088"/>
            <a:ext cx="0" cy="1466215"/>
          </a:xfrm>
          <a:custGeom>
            <a:avLst/>
            <a:gdLst/>
            <a:ahLst/>
            <a:cxnLst/>
            <a:rect l="l" t="t" r="r" b="b"/>
            <a:pathLst>
              <a:path h="1466214">
                <a:moveTo>
                  <a:pt x="0" y="0"/>
                </a:moveTo>
                <a:lnTo>
                  <a:pt x="0" y="1465923"/>
                </a:lnTo>
              </a:path>
            </a:pathLst>
          </a:custGeom>
          <a:ln w="104708">
            <a:solidFill>
              <a:srgbClr val="C1272C"/>
            </a:solidFill>
          </a:ln>
        </p:spPr>
        <p:txBody>
          <a:bodyPr wrap="square" lIns="0" tIns="0" rIns="0" bIns="0" rtlCol="0"/>
          <a:lstStyle/>
          <a:p>
            <a:endParaRPr/>
          </a:p>
        </p:txBody>
      </p:sp>
      <p:sp>
        <p:nvSpPr>
          <p:cNvPr id="3" name="object 3">
            <a:extLst>
              <a:ext uri="{FF2B5EF4-FFF2-40B4-BE49-F238E27FC236}">
                <a16:creationId xmlns:a16="http://schemas.microsoft.com/office/drawing/2014/main" id="{FE21238B-B73E-B5DE-5DA8-F74B29FFFA24}"/>
              </a:ext>
            </a:extLst>
          </p:cNvPr>
          <p:cNvSpPr/>
          <p:nvPr/>
        </p:nvSpPr>
        <p:spPr>
          <a:xfrm>
            <a:off x="0" y="11151492"/>
            <a:ext cx="20104100" cy="157480"/>
          </a:xfrm>
          <a:custGeom>
            <a:avLst/>
            <a:gdLst/>
            <a:ahLst/>
            <a:cxnLst/>
            <a:rect l="l" t="t" r="r" b="b"/>
            <a:pathLst>
              <a:path w="20104100" h="157479">
                <a:moveTo>
                  <a:pt x="20104099" y="0"/>
                </a:moveTo>
                <a:lnTo>
                  <a:pt x="0" y="0"/>
                </a:lnTo>
                <a:lnTo>
                  <a:pt x="0" y="157063"/>
                </a:lnTo>
                <a:lnTo>
                  <a:pt x="20104099" y="157063"/>
                </a:lnTo>
                <a:lnTo>
                  <a:pt x="20104099" y="0"/>
                </a:lnTo>
                <a:close/>
              </a:path>
            </a:pathLst>
          </a:custGeom>
          <a:solidFill>
            <a:srgbClr val="C1272C"/>
          </a:solidFill>
        </p:spPr>
        <p:txBody>
          <a:bodyPr wrap="square" lIns="0" tIns="0" rIns="0" bIns="0" rtlCol="0"/>
          <a:lstStyle/>
          <a:p>
            <a:endParaRPr/>
          </a:p>
        </p:txBody>
      </p:sp>
      <p:grpSp>
        <p:nvGrpSpPr>
          <p:cNvPr id="4" name="object 4">
            <a:extLst>
              <a:ext uri="{FF2B5EF4-FFF2-40B4-BE49-F238E27FC236}">
                <a16:creationId xmlns:a16="http://schemas.microsoft.com/office/drawing/2014/main" id="{C773136D-15CF-0CEB-9209-6A03D37B7D71}"/>
              </a:ext>
            </a:extLst>
          </p:cNvPr>
          <p:cNvGrpSpPr/>
          <p:nvPr/>
        </p:nvGrpSpPr>
        <p:grpSpPr>
          <a:xfrm>
            <a:off x="15311497" y="431894"/>
            <a:ext cx="3693160" cy="942975"/>
            <a:chOff x="15363992" y="1047088"/>
            <a:chExt cx="3693160" cy="942975"/>
          </a:xfrm>
        </p:grpSpPr>
        <p:sp>
          <p:nvSpPr>
            <p:cNvPr id="5" name="object 5">
              <a:extLst>
                <a:ext uri="{FF2B5EF4-FFF2-40B4-BE49-F238E27FC236}">
                  <a16:creationId xmlns:a16="http://schemas.microsoft.com/office/drawing/2014/main" id="{F9933083-1B2F-D88A-CAC5-408D5C4B9AE3}"/>
                </a:ext>
              </a:extLst>
            </p:cNvPr>
            <p:cNvSpPr/>
            <p:nvPr/>
          </p:nvSpPr>
          <p:spPr>
            <a:xfrm>
              <a:off x="15364065" y="1047088"/>
              <a:ext cx="3693160" cy="942975"/>
            </a:xfrm>
            <a:custGeom>
              <a:avLst/>
              <a:gdLst/>
              <a:ahLst/>
              <a:cxnLst/>
              <a:rect l="l" t="t" r="r" b="b"/>
              <a:pathLst>
                <a:path w="3693159" h="942975">
                  <a:moveTo>
                    <a:pt x="3692945" y="0"/>
                  </a:moveTo>
                  <a:lnTo>
                    <a:pt x="0" y="0"/>
                  </a:lnTo>
                  <a:lnTo>
                    <a:pt x="0" y="942379"/>
                  </a:lnTo>
                  <a:lnTo>
                    <a:pt x="3692945" y="942379"/>
                  </a:lnTo>
                  <a:lnTo>
                    <a:pt x="3692945" y="0"/>
                  </a:lnTo>
                  <a:close/>
                </a:path>
              </a:pathLst>
            </a:custGeom>
            <a:solidFill>
              <a:srgbClr val="E21013"/>
            </a:solidFill>
          </p:spPr>
          <p:txBody>
            <a:bodyPr wrap="square" lIns="0" tIns="0" rIns="0" bIns="0" rtlCol="0"/>
            <a:lstStyle/>
            <a:p>
              <a:endParaRPr/>
            </a:p>
          </p:txBody>
        </p:sp>
        <p:sp>
          <p:nvSpPr>
            <p:cNvPr id="6" name="object 6">
              <a:extLst>
                <a:ext uri="{FF2B5EF4-FFF2-40B4-BE49-F238E27FC236}">
                  <a16:creationId xmlns:a16="http://schemas.microsoft.com/office/drawing/2014/main" id="{5CB5038F-760C-0EDB-887B-94F00C7D4FAC}"/>
                </a:ext>
              </a:extLst>
            </p:cNvPr>
            <p:cNvSpPr/>
            <p:nvPr/>
          </p:nvSpPr>
          <p:spPr>
            <a:xfrm>
              <a:off x="15363990" y="1167618"/>
              <a:ext cx="3693160" cy="700405"/>
            </a:xfrm>
            <a:custGeom>
              <a:avLst/>
              <a:gdLst/>
              <a:ahLst/>
              <a:cxnLst/>
              <a:rect l="l" t="t" r="r" b="b"/>
              <a:pathLst>
                <a:path w="3693159" h="700405">
                  <a:moveTo>
                    <a:pt x="198361" y="660984"/>
                  </a:moveTo>
                  <a:lnTo>
                    <a:pt x="0" y="660984"/>
                  </a:lnTo>
                  <a:lnTo>
                    <a:pt x="0" y="685812"/>
                  </a:lnTo>
                  <a:lnTo>
                    <a:pt x="198361" y="685812"/>
                  </a:lnTo>
                  <a:lnTo>
                    <a:pt x="198361" y="660984"/>
                  </a:lnTo>
                  <a:close/>
                </a:path>
                <a:path w="3693159" h="700405">
                  <a:moveTo>
                    <a:pt x="198361" y="502246"/>
                  </a:moveTo>
                  <a:lnTo>
                    <a:pt x="0" y="502246"/>
                  </a:lnTo>
                  <a:lnTo>
                    <a:pt x="0" y="527050"/>
                  </a:lnTo>
                  <a:lnTo>
                    <a:pt x="198361" y="527050"/>
                  </a:lnTo>
                  <a:lnTo>
                    <a:pt x="198361" y="502246"/>
                  </a:lnTo>
                  <a:close/>
                </a:path>
                <a:path w="3693159" h="700405">
                  <a:moveTo>
                    <a:pt x="198361" y="337540"/>
                  </a:moveTo>
                  <a:lnTo>
                    <a:pt x="0" y="337540"/>
                  </a:lnTo>
                  <a:lnTo>
                    <a:pt x="0" y="362356"/>
                  </a:lnTo>
                  <a:lnTo>
                    <a:pt x="198361" y="362356"/>
                  </a:lnTo>
                  <a:lnTo>
                    <a:pt x="198361" y="337540"/>
                  </a:lnTo>
                  <a:close/>
                </a:path>
                <a:path w="3693159" h="700405">
                  <a:moveTo>
                    <a:pt x="198361" y="175044"/>
                  </a:moveTo>
                  <a:lnTo>
                    <a:pt x="0" y="175044"/>
                  </a:lnTo>
                  <a:lnTo>
                    <a:pt x="0" y="199898"/>
                  </a:lnTo>
                  <a:lnTo>
                    <a:pt x="198361" y="199898"/>
                  </a:lnTo>
                  <a:lnTo>
                    <a:pt x="198361" y="175044"/>
                  </a:lnTo>
                  <a:close/>
                </a:path>
                <a:path w="3693159" h="700405">
                  <a:moveTo>
                    <a:pt x="198361" y="16789"/>
                  </a:moveTo>
                  <a:lnTo>
                    <a:pt x="0" y="16789"/>
                  </a:lnTo>
                  <a:lnTo>
                    <a:pt x="0" y="41592"/>
                  </a:lnTo>
                  <a:lnTo>
                    <a:pt x="198361" y="41592"/>
                  </a:lnTo>
                  <a:lnTo>
                    <a:pt x="198361" y="16789"/>
                  </a:lnTo>
                  <a:close/>
                </a:path>
                <a:path w="3693159" h="700405">
                  <a:moveTo>
                    <a:pt x="908519" y="161366"/>
                  </a:moveTo>
                  <a:lnTo>
                    <a:pt x="905611" y="119291"/>
                  </a:lnTo>
                  <a:lnTo>
                    <a:pt x="870216" y="56515"/>
                  </a:lnTo>
                  <a:lnTo>
                    <a:pt x="804722" y="18783"/>
                  </a:lnTo>
                  <a:lnTo>
                    <a:pt x="764209" y="8001"/>
                  </a:lnTo>
                  <a:lnTo>
                    <a:pt x="720382" y="1905"/>
                  </a:lnTo>
                  <a:lnTo>
                    <a:pt x="674649" y="0"/>
                  </a:lnTo>
                  <a:lnTo>
                    <a:pt x="627646" y="1714"/>
                  </a:lnTo>
                  <a:lnTo>
                    <a:pt x="580986" y="7264"/>
                  </a:lnTo>
                  <a:lnTo>
                    <a:pt x="535609" y="17233"/>
                  </a:lnTo>
                  <a:lnTo>
                    <a:pt x="492480" y="32207"/>
                  </a:lnTo>
                  <a:lnTo>
                    <a:pt x="452551" y="52793"/>
                  </a:lnTo>
                  <a:lnTo>
                    <a:pt x="416788" y="79552"/>
                  </a:lnTo>
                  <a:lnTo>
                    <a:pt x="386118" y="113106"/>
                  </a:lnTo>
                  <a:lnTo>
                    <a:pt x="361518" y="154012"/>
                  </a:lnTo>
                  <a:lnTo>
                    <a:pt x="343928" y="202895"/>
                  </a:lnTo>
                  <a:lnTo>
                    <a:pt x="339191" y="254914"/>
                  </a:lnTo>
                  <a:lnTo>
                    <a:pt x="348361" y="300837"/>
                  </a:lnTo>
                  <a:lnTo>
                    <a:pt x="371944" y="338734"/>
                  </a:lnTo>
                  <a:lnTo>
                    <a:pt x="410489" y="366699"/>
                  </a:lnTo>
                  <a:lnTo>
                    <a:pt x="460273" y="387223"/>
                  </a:lnTo>
                  <a:lnTo>
                    <a:pt x="508939" y="402183"/>
                  </a:lnTo>
                  <a:lnTo>
                    <a:pt x="594931" y="424510"/>
                  </a:lnTo>
                  <a:lnTo>
                    <a:pt x="628256" y="436435"/>
                  </a:lnTo>
                  <a:lnTo>
                    <a:pt x="652449" y="451891"/>
                  </a:lnTo>
                  <a:lnTo>
                    <a:pt x="665530" y="473189"/>
                  </a:lnTo>
                  <a:lnTo>
                    <a:pt x="665492" y="502577"/>
                  </a:lnTo>
                  <a:lnTo>
                    <a:pt x="650049" y="531888"/>
                  </a:lnTo>
                  <a:lnTo>
                    <a:pt x="622071" y="552818"/>
                  </a:lnTo>
                  <a:lnTo>
                    <a:pt x="587794" y="565378"/>
                  </a:lnTo>
                  <a:lnTo>
                    <a:pt x="553504" y="569556"/>
                  </a:lnTo>
                  <a:lnTo>
                    <a:pt x="508876" y="563194"/>
                  </a:lnTo>
                  <a:lnTo>
                    <a:pt x="477100" y="544436"/>
                  </a:lnTo>
                  <a:lnTo>
                    <a:pt x="460578" y="513829"/>
                  </a:lnTo>
                  <a:lnTo>
                    <a:pt x="461683" y="471868"/>
                  </a:lnTo>
                  <a:lnTo>
                    <a:pt x="275539" y="471868"/>
                  </a:lnTo>
                  <a:lnTo>
                    <a:pt x="269430" y="527735"/>
                  </a:lnTo>
                  <a:lnTo>
                    <a:pt x="274370" y="574230"/>
                  </a:lnTo>
                  <a:lnTo>
                    <a:pt x="289217" y="612089"/>
                  </a:lnTo>
                  <a:lnTo>
                    <a:pt x="312877" y="642086"/>
                  </a:lnTo>
                  <a:lnTo>
                    <a:pt x="344208" y="664946"/>
                  </a:lnTo>
                  <a:lnTo>
                    <a:pt x="382117" y="681418"/>
                  </a:lnTo>
                  <a:lnTo>
                    <a:pt x="425475" y="692264"/>
                  </a:lnTo>
                  <a:lnTo>
                    <a:pt x="473151" y="698233"/>
                  </a:lnTo>
                  <a:lnTo>
                    <a:pt x="524052" y="700049"/>
                  </a:lnTo>
                  <a:lnTo>
                    <a:pt x="575627" y="697547"/>
                  </a:lnTo>
                  <a:lnTo>
                    <a:pt x="626084" y="690016"/>
                  </a:lnTo>
                  <a:lnTo>
                    <a:pt x="674420" y="677392"/>
                  </a:lnTo>
                  <a:lnTo>
                    <a:pt x="719607" y="659612"/>
                  </a:lnTo>
                  <a:lnTo>
                    <a:pt x="760666" y="636625"/>
                  </a:lnTo>
                  <a:lnTo>
                    <a:pt x="796582" y="608368"/>
                  </a:lnTo>
                  <a:lnTo>
                    <a:pt x="826350" y="574776"/>
                  </a:lnTo>
                  <a:lnTo>
                    <a:pt x="829373" y="569556"/>
                  </a:lnTo>
                  <a:lnTo>
                    <a:pt x="848956" y="535813"/>
                  </a:lnTo>
                  <a:lnTo>
                    <a:pt x="863409" y="491388"/>
                  </a:lnTo>
                  <a:lnTo>
                    <a:pt x="869175" y="436956"/>
                  </a:lnTo>
                  <a:lnTo>
                    <a:pt x="862253" y="393573"/>
                  </a:lnTo>
                  <a:lnTo>
                    <a:pt x="844715" y="359727"/>
                  </a:lnTo>
                  <a:lnTo>
                    <a:pt x="786180" y="314388"/>
                  </a:lnTo>
                  <a:lnTo>
                    <a:pt x="749388" y="299808"/>
                  </a:lnTo>
                  <a:lnTo>
                    <a:pt x="710361" y="288569"/>
                  </a:lnTo>
                  <a:lnTo>
                    <a:pt x="634009" y="269887"/>
                  </a:lnTo>
                  <a:lnTo>
                    <a:pt x="598487" y="259105"/>
                  </a:lnTo>
                  <a:lnTo>
                    <a:pt x="566508" y="244411"/>
                  </a:lnTo>
                  <a:lnTo>
                    <a:pt x="545198" y="222910"/>
                  </a:lnTo>
                  <a:lnTo>
                    <a:pt x="541705" y="191706"/>
                  </a:lnTo>
                  <a:lnTo>
                    <a:pt x="553237" y="167970"/>
                  </a:lnTo>
                  <a:lnTo>
                    <a:pt x="574865" y="148424"/>
                  </a:lnTo>
                  <a:lnTo>
                    <a:pt x="603186" y="135166"/>
                  </a:lnTo>
                  <a:lnTo>
                    <a:pt x="634784" y="130289"/>
                  </a:lnTo>
                  <a:lnTo>
                    <a:pt x="656831" y="131673"/>
                  </a:lnTo>
                  <a:lnTo>
                    <a:pt x="701929" y="151714"/>
                  </a:lnTo>
                  <a:lnTo>
                    <a:pt x="716394" y="192925"/>
                  </a:lnTo>
                  <a:lnTo>
                    <a:pt x="713587" y="211251"/>
                  </a:lnTo>
                  <a:lnTo>
                    <a:pt x="899706" y="211251"/>
                  </a:lnTo>
                  <a:lnTo>
                    <a:pt x="908519" y="161366"/>
                  </a:lnTo>
                  <a:close/>
                </a:path>
                <a:path w="3693159" h="700405">
                  <a:moveTo>
                    <a:pt x="1580972" y="13944"/>
                  </a:moveTo>
                  <a:lnTo>
                    <a:pt x="1069111" y="13944"/>
                  </a:lnTo>
                  <a:lnTo>
                    <a:pt x="926261" y="685927"/>
                  </a:lnTo>
                  <a:lnTo>
                    <a:pt x="1438135" y="685927"/>
                  </a:lnTo>
                  <a:lnTo>
                    <a:pt x="1465897" y="555599"/>
                  </a:lnTo>
                  <a:lnTo>
                    <a:pt x="1140142" y="555599"/>
                  </a:lnTo>
                  <a:lnTo>
                    <a:pt x="1170393" y="413207"/>
                  </a:lnTo>
                  <a:lnTo>
                    <a:pt x="1470075" y="413207"/>
                  </a:lnTo>
                  <a:lnTo>
                    <a:pt x="1497685" y="282956"/>
                  </a:lnTo>
                  <a:lnTo>
                    <a:pt x="1198003" y="282956"/>
                  </a:lnTo>
                  <a:lnTo>
                    <a:pt x="1227467" y="144233"/>
                  </a:lnTo>
                  <a:lnTo>
                    <a:pt x="1553222" y="144233"/>
                  </a:lnTo>
                  <a:lnTo>
                    <a:pt x="1580972" y="13944"/>
                  </a:lnTo>
                  <a:close/>
                </a:path>
                <a:path w="3693159" h="700405">
                  <a:moveTo>
                    <a:pt x="2341346" y="13944"/>
                  </a:moveTo>
                  <a:lnTo>
                    <a:pt x="2173833" y="13944"/>
                  </a:lnTo>
                  <a:lnTo>
                    <a:pt x="2067737" y="512775"/>
                  </a:lnTo>
                  <a:lnTo>
                    <a:pt x="2065566" y="514680"/>
                  </a:lnTo>
                  <a:lnTo>
                    <a:pt x="1984082" y="171272"/>
                  </a:lnTo>
                  <a:lnTo>
                    <a:pt x="1946757" y="13944"/>
                  </a:lnTo>
                  <a:lnTo>
                    <a:pt x="1686140" y="13944"/>
                  </a:lnTo>
                  <a:lnTo>
                    <a:pt x="1543291" y="685927"/>
                  </a:lnTo>
                  <a:lnTo>
                    <a:pt x="1710829" y="685927"/>
                  </a:lnTo>
                  <a:lnTo>
                    <a:pt x="1820189" y="171272"/>
                  </a:lnTo>
                  <a:lnTo>
                    <a:pt x="1822043" y="171272"/>
                  </a:lnTo>
                  <a:lnTo>
                    <a:pt x="1940687" y="685927"/>
                  </a:lnTo>
                  <a:lnTo>
                    <a:pt x="2198509" y="685927"/>
                  </a:lnTo>
                  <a:lnTo>
                    <a:pt x="2234920" y="514680"/>
                  </a:lnTo>
                  <a:lnTo>
                    <a:pt x="2341346" y="13944"/>
                  </a:lnTo>
                  <a:close/>
                </a:path>
                <a:path w="3693159" h="700405">
                  <a:moveTo>
                    <a:pt x="3024962" y="685927"/>
                  </a:moveTo>
                  <a:lnTo>
                    <a:pt x="3001060" y="554685"/>
                  </a:lnTo>
                  <a:lnTo>
                    <a:pt x="2977337" y="424395"/>
                  </a:lnTo>
                  <a:lnTo>
                    <a:pt x="2926486" y="145148"/>
                  </a:lnTo>
                  <a:lnTo>
                    <a:pt x="2902585" y="13944"/>
                  </a:lnTo>
                  <a:lnTo>
                    <a:pt x="2779890" y="13944"/>
                  </a:lnTo>
                  <a:lnTo>
                    <a:pt x="2779890" y="424395"/>
                  </a:lnTo>
                  <a:lnTo>
                    <a:pt x="2600261" y="424395"/>
                  </a:lnTo>
                  <a:lnTo>
                    <a:pt x="2750870" y="145148"/>
                  </a:lnTo>
                  <a:lnTo>
                    <a:pt x="2753652" y="145148"/>
                  </a:lnTo>
                  <a:lnTo>
                    <a:pt x="2779890" y="424395"/>
                  </a:lnTo>
                  <a:lnTo>
                    <a:pt x="2779890" y="13944"/>
                  </a:lnTo>
                  <a:lnTo>
                    <a:pt x="2675483" y="13944"/>
                  </a:lnTo>
                  <a:lnTo>
                    <a:pt x="2267356" y="685927"/>
                  </a:lnTo>
                  <a:lnTo>
                    <a:pt x="2453525" y="685927"/>
                  </a:lnTo>
                  <a:lnTo>
                    <a:pt x="2525179" y="554685"/>
                  </a:lnTo>
                  <a:lnTo>
                    <a:pt x="2797886" y="554685"/>
                  </a:lnTo>
                  <a:lnTo>
                    <a:pt x="2814637" y="685927"/>
                  </a:lnTo>
                  <a:lnTo>
                    <a:pt x="3024962" y="685927"/>
                  </a:lnTo>
                  <a:close/>
                </a:path>
                <a:path w="3693159" h="700405">
                  <a:moveTo>
                    <a:pt x="3424682" y="13944"/>
                  </a:moveTo>
                  <a:lnTo>
                    <a:pt x="3238563" y="13944"/>
                  </a:lnTo>
                  <a:lnTo>
                    <a:pt x="3095675" y="685927"/>
                  </a:lnTo>
                  <a:lnTo>
                    <a:pt x="3281832" y="685927"/>
                  </a:lnTo>
                  <a:lnTo>
                    <a:pt x="3424682" y="13944"/>
                  </a:lnTo>
                  <a:close/>
                </a:path>
                <a:path w="3693159" h="700405">
                  <a:moveTo>
                    <a:pt x="3692931" y="660984"/>
                  </a:moveTo>
                  <a:lnTo>
                    <a:pt x="3494570" y="660984"/>
                  </a:lnTo>
                  <a:lnTo>
                    <a:pt x="3494570" y="685812"/>
                  </a:lnTo>
                  <a:lnTo>
                    <a:pt x="3692931" y="685812"/>
                  </a:lnTo>
                  <a:lnTo>
                    <a:pt x="3692931" y="660984"/>
                  </a:lnTo>
                  <a:close/>
                </a:path>
                <a:path w="3693159" h="700405">
                  <a:moveTo>
                    <a:pt x="3692931" y="502246"/>
                  </a:moveTo>
                  <a:lnTo>
                    <a:pt x="3494570" y="502246"/>
                  </a:lnTo>
                  <a:lnTo>
                    <a:pt x="3494570" y="527050"/>
                  </a:lnTo>
                  <a:lnTo>
                    <a:pt x="3692931" y="527050"/>
                  </a:lnTo>
                  <a:lnTo>
                    <a:pt x="3692931" y="502246"/>
                  </a:lnTo>
                  <a:close/>
                </a:path>
                <a:path w="3693159" h="700405">
                  <a:moveTo>
                    <a:pt x="3692931" y="337540"/>
                  </a:moveTo>
                  <a:lnTo>
                    <a:pt x="3494570" y="337540"/>
                  </a:lnTo>
                  <a:lnTo>
                    <a:pt x="3494570" y="362356"/>
                  </a:lnTo>
                  <a:lnTo>
                    <a:pt x="3692931" y="362356"/>
                  </a:lnTo>
                  <a:lnTo>
                    <a:pt x="3692931" y="337540"/>
                  </a:lnTo>
                  <a:close/>
                </a:path>
                <a:path w="3693159" h="700405">
                  <a:moveTo>
                    <a:pt x="3692931" y="175044"/>
                  </a:moveTo>
                  <a:lnTo>
                    <a:pt x="3494570" y="175044"/>
                  </a:lnTo>
                  <a:lnTo>
                    <a:pt x="3494570" y="199898"/>
                  </a:lnTo>
                  <a:lnTo>
                    <a:pt x="3692931" y="199898"/>
                  </a:lnTo>
                  <a:lnTo>
                    <a:pt x="3692931" y="175044"/>
                  </a:lnTo>
                  <a:close/>
                </a:path>
                <a:path w="3693159" h="700405">
                  <a:moveTo>
                    <a:pt x="3692931" y="16789"/>
                  </a:moveTo>
                  <a:lnTo>
                    <a:pt x="3494570" y="16789"/>
                  </a:lnTo>
                  <a:lnTo>
                    <a:pt x="3494570" y="41592"/>
                  </a:lnTo>
                  <a:lnTo>
                    <a:pt x="3692931" y="41592"/>
                  </a:lnTo>
                  <a:lnTo>
                    <a:pt x="3692931" y="16789"/>
                  </a:lnTo>
                  <a:close/>
                </a:path>
              </a:pathLst>
            </a:custGeom>
            <a:solidFill>
              <a:srgbClr val="FFFFFF"/>
            </a:solidFill>
          </p:spPr>
          <p:txBody>
            <a:bodyPr wrap="square" lIns="0" tIns="0" rIns="0" bIns="0" rtlCol="0"/>
            <a:lstStyle/>
            <a:p>
              <a:endParaRPr/>
            </a:p>
          </p:txBody>
        </p:sp>
      </p:grpSp>
      <p:sp>
        <p:nvSpPr>
          <p:cNvPr id="7" name="object 7">
            <a:extLst>
              <a:ext uri="{FF2B5EF4-FFF2-40B4-BE49-F238E27FC236}">
                <a16:creationId xmlns:a16="http://schemas.microsoft.com/office/drawing/2014/main" id="{E2748E44-2786-069A-EDA6-92867FCD35FC}"/>
              </a:ext>
            </a:extLst>
          </p:cNvPr>
          <p:cNvSpPr/>
          <p:nvPr/>
        </p:nvSpPr>
        <p:spPr>
          <a:xfrm>
            <a:off x="17957569"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8" name="object 8">
            <a:extLst>
              <a:ext uri="{FF2B5EF4-FFF2-40B4-BE49-F238E27FC236}">
                <a16:creationId xmlns:a16="http://schemas.microsoft.com/office/drawing/2014/main" id="{E077446E-881E-883C-E604-B7DD0B0134A3}"/>
              </a:ext>
            </a:extLst>
          </p:cNvPr>
          <p:cNvSpPr/>
          <p:nvPr/>
        </p:nvSpPr>
        <p:spPr>
          <a:xfrm>
            <a:off x="18219340"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9" name="object 9">
            <a:extLst>
              <a:ext uri="{FF2B5EF4-FFF2-40B4-BE49-F238E27FC236}">
                <a16:creationId xmlns:a16="http://schemas.microsoft.com/office/drawing/2014/main" id="{E9B4DFAD-BC4B-62F7-A0CA-24ADB6004E8B}"/>
              </a:ext>
            </a:extLst>
          </p:cNvPr>
          <p:cNvSpPr/>
          <p:nvPr/>
        </p:nvSpPr>
        <p:spPr>
          <a:xfrm>
            <a:off x="18481112"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0" name="object 10">
            <a:extLst>
              <a:ext uri="{FF2B5EF4-FFF2-40B4-BE49-F238E27FC236}">
                <a16:creationId xmlns:a16="http://schemas.microsoft.com/office/drawing/2014/main" id="{607FAD4F-621F-DA6A-12E4-941968B62D61}"/>
              </a:ext>
            </a:extLst>
          </p:cNvPr>
          <p:cNvSpPr/>
          <p:nvPr/>
        </p:nvSpPr>
        <p:spPr>
          <a:xfrm>
            <a:off x="18742885"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1" name="object 11">
            <a:extLst>
              <a:ext uri="{FF2B5EF4-FFF2-40B4-BE49-F238E27FC236}">
                <a16:creationId xmlns:a16="http://schemas.microsoft.com/office/drawing/2014/main" id="{5830AC7F-AC4A-D255-B617-B14F923E01E0}"/>
              </a:ext>
            </a:extLst>
          </p:cNvPr>
          <p:cNvSpPr/>
          <p:nvPr/>
        </p:nvSpPr>
        <p:spPr>
          <a:xfrm>
            <a:off x="19004657"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2" name="object 12">
            <a:extLst>
              <a:ext uri="{FF2B5EF4-FFF2-40B4-BE49-F238E27FC236}">
                <a16:creationId xmlns:a16="http://schemas.microsoft.com/office/drawing/2014/main" id="{57D7AA28-BA8B-D7A7-3934-8964A7D115EC}"/>
              </a:ext>
            </a:extLst>
          </p:cNvPr>
          <p:cNvSpPr/>
          <p:nvPr/>
        </p:nvSpPr>
        <p:spPr>
          <a:xfrm>
            <a:off x="19266428"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3" name="object 13">
            <a:extLst>
              <a:ext uri="{FF2B5EF4-FFF2-40B4-BE49-F238E27FC236}">
                <a16:creationId xmlns:a16="http://schemas.microsoft.com/office/drawing/2014/main" id="{D88CA1D9-62E6-FEA9-42C2-E596E6CC9B5D}"/>
              </a:ext>
            </a:extLst>
          </p:cNvPr>
          <p:cNvSpPr/>
          <p:nvPr/>
        </p:nvSpPr>
        <p:spPr>
          <a:xfrm>
            <a:off x="19528201"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4" name="object 14">
            <a:extLst>
              <a:ext uri="{FF2B5EF4-FFF2-40B4-BE49-F238E27FC236}">
                <a16:creationId xmlns:a16="http://schemas.microsoft.com/office/drawing/2014/main" id="{2D9869CB-733F-D4FB-1952-37A49F89843D}"/>
              </a:ext>
            </a:extLst>
          </p:cNvPr>
          <p:cNvSpPr/>
          <p:nvPr/>
        </p:nvSpPr>
        <p:spPr>
          <a:xfrm>
            <a:off x="19789973"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5" name="object 15">
            <a:extLst>
              <a:ext uri="{FF2B5EF4-FFF2-40B4-BE49-F238E27FC236}">
                <a16:creationId xmlns:a16="http://schemas.microsoft.com/office/drawing/2014/main" id="{8153FF53-3307-D04A-A84C-D8D25718B234}"/>
              </a:ext>
            </a:extLst>
          </p:cNvPr>
          <p:cNvSpPr/>
          <p:nvPr/>
        </p:nvSpPr>
        <p:spPr>
          <a:xfrm>
            <a:off x="17957569"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6" name="object 16">
            <a:extLst>
              <a:ext uri="{FF2B5EF4-FFF2-40B4-BE49-F238E27FC236}">
                <a16:creationId xmlns:a16="http://schemas.microsoft.com/office/drawing/2014/main" id="{8D1755EE-C8F2-9418-19FE-997F96E2ABCC}"/>
              </a:ext>
            </a:extLst>
          </p:cNvPr>
          <p:cNvSpPr/>
          <p:nvPr/>
        </p:nvSpPr>
        <p:spPr>
          <a:xfrm>
            <a:off x="18219340"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7" name="object 17">
            <a:extLst>
              <a:ext uri="{FF2B5EF4-FFF2-40B4-BE49-F238E27FC236}">
                <a16:creationId xmlns:a16="http://schemas.microsoft.com/office/drawing/2014/main" id="{78057FE2-3EB2-071A-4439-CF693AD76BC6}"/>
              </a:ext>
            </a:extLst>
          </p:cNvPr>
          <p:cNvSpPr/>
          <p:nvPr/>
        </p:nvSpPr>
        <p:spPr>
          <a:xfrm>
            <a:off x="18481112"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8" name="object 18">
            <a:extLst>
              <a:ext uri="{FF2B5EF4-FFF2-40B4-BE49-F238E27FC236}">
                <a16:creationId xmlns:a16="http://schemas.microsoft.com/office/drawing/2014/main" id="{997CF5F1-BB75-8DAF-2B15-FDDA93936F38}"/>
              </a:ext>
            </a:extLst>
          </p:cNvPr>
          <p:cNvSpPr/>
          <p:nvPr/>
        </p:nvSpPr>
        <p:spPr>
          <a:xfrm>
            <a:off x="18742885"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9" name="object 19">
            <a:extLst>
              <a:ext uri="{FF2B5EF4-FFF2-40B4-BE49-F238E27FC236}">
                <a16:creationId xmlns:a16="http://schemas.microsoft.com/office/drawing/2014/main" id="{C8440720-BAFB-1DC7-F876-571F03727FB6}"/>
              </a:ext>
            </a:extLst>
          </p:cNvPr>
          <p:cNvSpPr/>
          <p:nvPr/>
        </p:nvSpPr>
        <p:spPr>
          <a:xfrm>
            <a:off x="19004657"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0" name="object 20">
            <a:extLst>
              <a:ext uri="{FF2B5EF4-FFF2-40B4-BE49-F238E27FC236}">
                <a16:creationId xmlns:a16="http://schemas.microsoft.com/office/drawing/2014/main" id="{786249C9-17C8-9902-0E1B-6022C44CAD43}"/>
              </a:ext>
            </a:extLst>
          </p:cNvPr>
          <p:cNvSpPr/>
          <p:nvPr/>
        </p:nvSpPr>
        <p:spPr>
          <a:xfrm>
            <a:off x="19266428"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1" name="object 21">
            <a:extLst>
              <a:ext uri="{FF2B5EF4-FFF2-40B4-BE49-F238E27FC236}">
                <a16:creationId xmlns:a16="http://schemas.microsoft.com/office/drawing/2014/main" id="{B8CFDF3E-DAC6-1406-8FC3-57B66100C397}"/>
              </a:ext>
            </a:extLst>
          </p:cNvPr>
          <p:cNvSpPr/>
          <p:nvPr/>
        </p:nvSpPr>
        <p:spPr>
          <a:xfrm>
            <a:off x="19528201"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2" name="object 22">
            <a:extLst>
              <a:ext uri="{FF2B5EF4-FFF2-40B4-BE49-F238E27FC236}">
                <a16:creationId xmlns:a16="http://schemas.microsoft.com/office/drawing/2014/main" id="{84685FD5-191A-30A7-C5E9-E04B5495CF47}"/>
              </a:ext>
            </a:extLst>
          </p:cNvPr>
          <p:cNvSpPr/>
          <p:nvPr/>
        </p:nvSpPr>
        <p:spPr>
          <a:xfrm>
            <a:off x="19789973"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3" name="object 23">
            <a:extLst>
              <a:ext uri="{FF2B5EF4-FFF2-40B4-BE49-F238E27FC236}">
                <a16:creationId xmlns:a16="http://schemas.microsoft.com/office/drawing/2014/main" id="{A791F170-20C3-80A6-1F1D-F7B2CE96BBDE}"/>
              </a:ext>
            </a:extLst>
          </p:cNvPr>
          <p:cNvSpPr/>
          <p:nvPr/>
        </p:nvSpPr>
        <p:spPr>
          <a:xfrm>
            <a:off x="17957569"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4" name="object 24">
            <a:extLst>
              <a:ext uri="{FF2B5EF4-FFF2-40B4-BE49-F238E27FC236}">
                <a16:creationId xmlns:a16="http://schemas.microsoft.com/office/drawing/2014/main" id="{03747208-F756-1F62-62A4-9861EDFB89EC}"/>
              </a:ext>
            </a:extLst>
          </p:cNvPr>
          <p:cNvSpPr/>
          <p:nvPr/>
        </p:nvSpPr>
        <p:spPr>
          <a:xfrm>
            <a:off x="18219340"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5" name="object 25">
            <a:extLst>
              <a:ext uri="{FF2B5EF4-FFF2-40B4-BE49-F238E27FC236}">
                <a16:creationId xmlns:a16="http://schemas.microsoft.com/office/drawing/2014/main" id="{9BF353BB-27E4-7C6B-BAB3-E8223F79FFA9}"/>
              </a:ext>
            </a:extLst>
          </p:cNvPr>
          <p:cNvSpPr/>
          <p:nvPr/>
        </p:nvSpPr>
        <p:spPr>
          <a:xfrm>
            <a:off x="18481112"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6" name="object 26">
            <a:extLst>
              <a:ext uri="{FF2B5EF4-FFF2-40B4-BE49-F238E27FC236}">
                <a16:creationId xmlns:a16="http://schemas.microsoft.com/office/drawing/2014/main" id="{356A4536-F3E9-11B2-520F-39C7995755C1}"/>
              </a:ext>
            </a:extLst>
          </p:cNvPr>
          <p:cNvSpPr/>
          <p:nvPr/>
        </p:nvSpPr>
        <p:spPr>
          <a:xfrm>
            <a:off x="18742885"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7" name="object 27">
            <a:extLst>
              <a:ext uri="{FF2B5EF4-FFF2-40B4-BE49-F238E27FC236}">
                <a16:creationId xmlns:a16="http://schemas.microsoft.com/office/drawing/2014/main" id="{F51B52DC-447C-B8E0-DC88-0308961E754D}"/>
              </a:ext>
            </a:extLst>
          </p:cNvPr>
          <p:cNvSpPr/>
          <p:nvPr/>
        </p:nvSpPr>
        <p:spPr>
          <a:xfrm>
            <a:off x="19004657"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8" name="object 28">
            <a:extLst>
              <a:ext uri="{FF2B5EF4-FFF2-40B4-BE49-F238E27FC236}">
                <a16:creationId xmlns:a16="http://schemas.microsoft.com/office/drawing/2014/main" id="{7F65596F-1F42-A163-8190-C0B5E0A3D847}"/>
              </a:ext>
            </a:extLst>
          </p:cNvPr>
          <p:cNvSpPr/>
          <p:nvPr/>
        </p:nvSpPr>
        <p:spPr>
          <a:xfrm>
            <a:off x="19266428"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9" name="object 29">
            <a:extLst>
              <a:ext uri="{FF2B5EF4-FFF2-40B4-BE49-F238E27FC236}">
                <a16:creationId xmlns:a16="http://schemas.microsoft.com/office/drawing/2014/main" id="{600E2545-D1B6-7D41-D390-F8972C462389}"/>
              </a:ext>
            </a:extLst>
          </p:cNvPr>
          <p:cNvSpPr/>
          <p:nvPr/>
        </p:nvSpPr>
        <p:spPr>
          <a:xfrm>
            <a:off x="19528201"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0" name="object 30">
            <a:extLst>
              <a:ext uri="{FF2B5EF4-FFF2-40B4-BE49-F238E27FC236}">
                <a16:creationId xmlns:a16="http://schemas.microsoft.com/office/drawing/2014/main" id="{D52BCBBE-47BC-73B4-6DF6-0A2D9AD018DB}"/>
              </a:ext>
            </a:extLst>
          </p:cNvPr>
          <p:cNvSpPr/>
          <p:nvPr/>
        </p:nvSpPr>
        <p:spPr>
          <a:xfrm>
            <a:off x="19789973"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1" name="object 31">
            <a:extLst>
              <a:ext uri="{FF2B5EF4-FFF2-40B4-BE49-F238E27FC236}">
                <a16:creationId xmlns:a16="http://schemas.microsoft.com/office/drawing/2014/main" id="{310CCB80-4BFE-6989-436C-DD016F550698}"/>
              </a:ext>
            </a:extLst>
          </p:cNvPr>
          <p:cNvSpPr/>
          <p:nvPr/>
        </p:nvSpPr>
        <p:spPr>
          <a:xfrm>
            <a:off x="17957569"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2" name="object 32">
            <a:extLst>
              <a:ext uri="{FF2B5EF4-FFF2-40B4-BE49-F238E27FC236}">
                <a16:creationId xmlns:a16="http://schemas.microsoft.com/office/drawing/2014/main" id="{26570815-0FCB-B961-0F6F-4D51EB10B8E2}"/>
              </a:ext>
            </a:extLst>
          </p:cNvPr>
          <p:cNvSpPr/>
          <p:nvPr/>
        </p:nvSpPr>
        <p:spPr>
          <a:xfrm>
            <a:off x="18219340"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3" name="object 33">
            <a:extLst>
              <a:ext uri="{FF2B5EF4-FFF2-40B4-BE49-F238E27FC236}">
                <a16:creationId xmlns:a16="http://schemas.microsoft.com/office/drawing/2014/main" id="{C2B72265-AF9F-2B10-B5ED-DFA1ADA7FB44}"/>
              </a:ext>
            </a:extLst>
          </p:cNvPr>
          <p:cNvSpPr/>
          <p:nvPr/>
        </p:nvSpPr>
        <p:spPr>
          <a:xfrm>
            <a:off x="18481112"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4" name="object 34">
            <a:extLst>
              <a:ext uri="{FF2B5EF4-FFF2-40B4-BE49-F238E27FC236}">
                <a16:creationId xmlns:a16="http://schemas.microsoft.com/office/drawing/2014/main" id="{87F5EEC8-8D29-92AE-556E-B6DE2FEF7E75}"/>
              </a:ext>
            </a:extLst>
          </p:cNvPr>
          <p:cNvSpPr/>
          <p:nvPr/>
        </p:nvSpPr>
        <p:spPr>
          <a:xfrm>
            <a:off x="18742885"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5" name="object 35">
            <a:extLst>
              <a:ext uri="{FF2B5EF4-FFF2-40B4-BE49-F238E27FC236}">
                <a16:creationId xmlns:a16="http://schemas.microsoft.com/office/drawing/2014/main" id="{D101C652-B070-3056-98F4-90DA8C82424C}"/>
              </a:ext>
            </a:extLst>
          </p:cNvPr>
          <p:cNvSpPr/>
          <p:nvPr/>
        </p:nvSpPr>
        <p:spPr>
          <a:xfrm>
            <a:off x="19004657"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6" name="object 36">
            <a:extLst>
              <a:ext uri="{FF2B5EF4-FFF2-40B4-BE49-F238E27FC236}">
                <a16:creationId xmlns:a16="http://schemas.microsoft.com/office/drawing/2014/main" id="{29A78AB6-BCDC-4BB6-3E59-81BDB9C15042}"/>
              </a:ext>
            </a:extLst>
          </p:cNvPr>
          <p:cNvSpPr/>
          <p:nvPr/>
        </p:nvSpPr>
        <p:spPr>
          <a:xfrm>
            <a:off x="19266428"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7" name="object 37">
            <a:extLst>
              <a:ext uri="{FF2B5EF4-FFF2-40B4-BE49-F238E27FC236}">
                <a16:creationId xmlns:a16="http://schemas.microsoft.com/office/drawing/2014/main" id="{F9A2868B-7BD8-6C9E-EA5A-BCB2AA4193A2}"/>
              </a:ext>
            </a:extLst>
          </p:cNvPr>
          <p:cNvSpPr/>
          <p:nvPr/>
        </p:nvSpPr>
        <p:spPr>
          <a:xfrm>
            <a:off x="19528201"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8" name="object 38">
            <a:extLst>
              <a:ext uri="{FF2B5EF4-FFF2-40B4-BE49-F238E27FC236}">
                <a16:creationId xmlns:a16="http://schemas.microsoft.com/office/drawing/2014/main" id="{C8F1373D-6D19-0072-C1FA-D160E4FAE3DB}"/>
              </a:ext>
            </a:extLst>
          </p:cNvPr>
          <p:cNvSpPr/>
          <p:nvPr/>
        </p:nvSpPr>
        <p:spPr>
          <a:xfrm>
            <a:off x="19789973"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9" name="object 39">
            <a:extLst>
              <a:ext uri="{FF2B5EF4-FFF2-40B4-BE49-F238E27FC236}">
                <a16:creationId xmlns:a16="http://schemas.microsoft.com/office/drawing/2014/main" id="{13BBB92F-34A2-102F-1CA6-6463BFDB2B02}"/>
              </a:ext>
            </a:extLst>
          </p:cNvPr>
          <p:cNvSpPr/>
          <p:nvPr/>
        </p:nvSpPr>
        <p:spPr>
          <a:xfrm>
            <a:off x="17957569"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0" name="object 40">
            <a:extLst>
              <a:ext uri="{FF2B5EF4-FFF2-40B4-BE49-F238E27FC236}">
                <a16:creationId xmlns:a16="http://schemas.microsoft.com/office/drawing/2014/main" id="{9A63DF8A-6B88-A896-F718-0D4EF8D5EC3A}"/>
              </a:ext>
            </a:extLst>
          </p:cNvPr>
          <p:cNvSpPr/>
          <p:nvPr/>
        </p:nvSpPr>
        <p:spPr>
          <a:xfrm>
            <a:off x="18219340"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1" name="object 41">
            <a:extLst>
              <a:ext uri="{FF2B5EF4-FFF2-40B4-BE49-F238E27FC236}">
                <a16:creationId xmlns:a16="http://schemas.microsoft.com/office/drawing/2014/main" id="{B2D81485-B11E-676C-0B22-BCBE83CB9DF3}"/>
              </a:ext>
            </a:extLst>
          </p:cNvPr>
          <p:cNvSpPr/>
          <p:nvPr/>
        </p:nvSpPr>
        <p:spPr>
          <a:xfrm>
            <a:off x="18481112"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2" name="object 42">
            <a:extLst>
              <a:ext uri="{FF2B5EF4-FFF2-40B4-BE49-F238E27FC236}">
                <a16:creationId xmlns:a16="http://schemas.microsoft.com/office/drawing/2014/main" id="{64BADA44-A1BE-AEE9-572B-1082F09EE762}"/>
              </a:ext>
            </a:extLst>
          </p:cNvPr>
          <p:cNvSpPr/>
          <p:nvPr/>
        </p:nvSpPr>
        <p:spPr>
          <a:xfrm>
            <a:off x="18742885"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3" name="object 43">
            <a:extLst>
              <a:ext uri="{FF2B5EF4-FFF2-40B4-BE49-F238E27FC236}">
                <a16:creationId xmlns:a16="http://schemas.microsoft.com/office/drawing/2014/main" id="{D7CFC089-A56A-AE48-B444-02DA768C8E61}"/>
              </a:ext>
            </a:extLst>
          </p:cNvPr>
          <p:cNvSpPr/>
          <p:nvPr/>
        </p:nvSpPr>
        <p:spPr>
          <a:xfrm>
            <a:off x="19004657"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4" name="object 44">
            <a:extLst>
              <a:ext uri="{FF2B5EF4-FFF2-40B4-BE49-F238E27FC236}">
                <a16:creationId xmlns:a16="http://schemas.microsoft.com/office/drawing/2014/main" id="{2BD4EEBA-8E37-0F2C-4D58-8CCA432128C7}"/>
              </a:ext>
            </a:extLst>
          </p:cNvPr>
          <p:cNvSpPr/>
          <p:nvPr/>
        </p:nvSpPr>
        <p:spPr>
          <a:xfrm>
            <a:off x="19266428"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5" name="object 45">
            <a:extLst>
              <a:ext uri="{FF2B5EF4-FFF2-40B4-BE49-F238E27FC236}">
                <a16:creationId xmlns:a16="http://schemas.microsoft.com/office/drawing/2014/main" id="{E966C15C-BDA8-747A-4F89-FA94AF301230}"/>
              </a:ext>
            </a:extLst>
          </p:cNvPr>
          <p:cNvSpPr/>
          <p:nvPr/>
        </p:nvSpPr>
        <p:spPr>
          <a:xfrm>
            <a:off x="19528201"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6" name="object 46">
            <a:extLst>
              <a:ext uri="{FF2B5EF4-FFF2-40B4-BE49-F238E27FC236}">
                <a16:creationId xmlns:a16="http://schemas.microsoft.com/office/drawing/2014/main" id="{3CD54DEE-B244-E977-BF43-9916D9FC4C3D}"/>
              </a:ext>
            </a:extLst>
          </p:cNvPr>
          <p:cNvSpPr/>
          <p:nvPr/>
        </p:nvSpPr>
        <p:spPr>
          <a:xfrm>
            <a:off x="19789973"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7" name="object 47">
            <a:extLst>
              <a:ext uri="{FF2B5EF4-FFF2-40B4-BE49-F238E27FC236}">
                <a16:creationId xmlns:a16="http://schemas.microsoft.com/office/drawing/2014/main" id="{A793F94E-F61F-0515-6FD2-AA5AD1258BA4}"/>
              </a:ext>
            </a:extLst>
          </p:cNvPr>
          <p:cNvSpPr/>
          <p:nvPr/>
        </p:nvSpPr>
        <p:spPr>
          <a:xfrm>
            <a:off x="17957569"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8" name="object 48">
            <a:extLst>
              <a:ext uri="{FF2B5EF4-FFF2-40B4-BE49-F238E27FC236}">
                <a16:creationId xmlns:a16="http://schemas.microsoft.com/office/drawing/2014/main" id="{6840C467-4DD9-2B0B-CCF1-14F62051ACE4}"/>
              </a:ext>
            </a:extLst>
          </p:cNvPr>
          <p:cNvSpPr/>
          <p:nvPr/>
        </p:nvSpPr>
        <p:spPr>
          <a:xfrm>
            <a:off x="18219340"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9" name="object 49">
            <a:extLst>
              <a:ext uri="{FF2B5EF4-FFF2-40B4-BE49-F238E27FC236}">
                <a16:creationId xmlns:a16="http://schemas.microsoft.com/office/drawing/2014/main" id="{0791C318-A3AB-8C27-5EC7-246C763A5EA4}"/>
              </a:ext>
            </a:extLst>
          </p:cNvPr>
          <p:cNvSpPr/>
          <p:nvPr/>
        </p:nvSpPr>
        <p:spPr>
          <a:xfrm>
            <a:off x="18481112"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0" name="object 50">
            <a:extLst>
              <a:ext uri="{FF2B5EF4-FFF2-40B4-BE49-F238E27FC236}">
                <a16:creationId xmlns:a16="http://schemas.microsoft.com/office/drawing/2014/main" id="{793B6234-1F65-C0CA-047A-8C4FBA91B793}"/>
              </a:ext>
            </a:extLst>
          </p:cNvPr>
          <p:cNvSpPr/>
          <p:nvPr/>
        </p:nvSpPr>
        <p:spPr>
          <a:xfrm>
            <a:off x="18742885"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1" name="object 51">
            <a:extLst>
              <a:ext uri="{FF2B5EF4-FFF2-40B4-BE49-F238E27FC236}">
                <a16:creationId xmlns:a16="http://schemas.microsoft.com/office/drawing/2014/main" id="{0D9249C0-0056-D5A9-A300-154033518344}"/>
              </a:ext>
            </a:extLst>
          </p:cNvPr>
          <p:cNvSpPr/>
          <p:nvPr/>
        </p:nvSpPr>
        <p:spPr>
          <a:xfrm>
            <a:off x="19004657"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2" name="object 52">
            <a:extLst>
              <a:ext uri="{FF2B5EF4-FFF2-40B4-BE49-F238E27FC236}">
                <a16:creationId xmlns:a16="http://schemas.microsoft.com/office/drawing/2014/main" id="{392C9710-83EB-6872-6165-F7076A06118D}"/>
              </a:ext>
            </a:extLst>
          </p:cNvPr>
          <p:cNvSpPr/>
          <p:nvPr/>
        </p:nvSpPr>
        <p:spPr>
          <a:xfrm>
            <a:off x="19266428"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3" name="object 53">
            <a:extLst>
              <a:ext uri="{FF2B5EF4-FFF2-40B4-BE49-F238E27FC236}">
                <a16:creationId xmlns:a16="http://schemas.microsoft.com/office/drawing/2014/main" id="{4BDAD698-76D1-0064-44EA-A0683C6D8191}"/>
              </a:ext>
            </a:extLst>
          </p:cNvPr>
          <p:cNvSpPr/>
          <p:nvPr/>
        </p:nvSpPr>
        <p:spPr>
          <a:xfrm>
            <a:off x="19528201"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4" name="object 54">
            <a:extLst>
              <a:ext uri="{FF2B5EF4-FFF2-40B4-BE49-F238E27FC236}">
                <a16:creationId xmlns:a16="http://schemas.microsoft.com/office/drawing/2014/main" id="{D89DA30A-C7BC-B318-187F-68EB505EB97D}"/>
              </a:ext>
            </a:extLst>
          </p:cNvPr>
          <p:cNvSpPr/>
          <p:nvPr/>
        </p:nvSpPr>
        <p:spPr>
          <a:xfrm>
            <a:off x="19789973"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5" name="object 55">
            <a:extLst>
              <a:ext uri="{FF2B5EF4-FFF2-40B4-BE49-F238E27FC236}">
                <a16:creationId xmlns:a16="http://schemas.microsoft.com/office/drawing/2014/main" id="{2A71B2D2-1A6D-4F78-F0DE-CD2FCE456FFE}"/>
              </a:ext>
            </a:extLst>
          </p:cNvPr>
          <p:cNvSpPr/>
          <p:nvPr/>
        </p:nvSpPr>
        <p:spPr>
          <a:xfrm>
            <a:off x="17957569"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6" name="object 56">
            <a:extLst>
              <a:ext uri="{FF2B5EF4-FFF2-40B4-BE49-F238E27FC236}">
                <a16:creationId xmlns:a16="http://schemas.microsoft.com/office/drawing/2014/main" id="{054B24E5-7273-5254-52F2-C9CEBD34DA9C}"/>
              </a:ext>
            </a:extLst>
          </p:cNvPr>
          <p:cNvSpPr/>
          <p:nvPr/>
        </p:nvSpPr>
        <p:spPr>
          <a:xfrm>
            <a:off x="18219340"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7" name="object 57">
            <a:extLst>
              <a:ext uri="{FF2B5EF4-FFF2-40B4-BE49-F238E27FC236}">
                <a16:creationId xmlns:a16="http://schemas.microsoft.com/office/drawing/2014/main" id="{C5CBA562-D37F-FC0A-7A6D-358C6142622D}"/>
              </a:ext>
            </a:extLst>
          </p:cNvPr>
          <p:cNvSpPr/>
          <p:nvPr/>
        </p:nvSpPr>
        <p:spPr>
          <a:xfrm>
            <a:off x="18481112"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8" name="object 58">
            <a:extLst>
              <a:ext uri="{FF2B5EF4-FFF2-40B4-BE49-F238E27FC236}">
                <a16:creationId xmlns:a16="http://schemas.microsoft.com/office/drawing/2014/main" id="{CF468878-0CC9-97C6-F40A-9F3FEEEB8079}"/>
              </a:ext>
            </a:extLst>
          </p:cNvPr>
          <p:cNvSpPr/>
          <p:nvPr/>
        </p:nvSpPr>
        <p:spPr>
          <a:xfrm>
            <a:off x="18742885"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9" name="object 59">
            <a:extLst>
              <a:ext uri="{FF2B5EF4-FFF2-40B4-BE49-F238E27FC236}">
                <a16:creationId xmlns:a16="http://schemas.microsoft.com/office/drawing/2014/main" id="{AA0C78F9-0C5C-8712-70A2-7FF68CBAF2A2}"/>
              </a:ext>
            </a:extLst>
          </p:cNvPr>
          <p:cNvSpPr/>
          <p:nvPr/>
        </p:nvSpPr>
        <p:spPr>
          <a:xfrm>
            <a:off x="19004657"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0" name="object 60">
            <a:extLst>
              <a:ext uri="{FF2B5EF4-FFF2-40B4-BE49-F238E27FC236}">
                <a16:creationId xmlns:a16="http://schemas.microsoft.com/office/drawing/2014/main" id="{86B0C93F-D6DB-87C0-40EA-46EB17E17CC5}"/>
              </a:ext>
            </a:extLst>
          </p:cNvPr>
          <p:cNvSpPr/>
          <p:nvPr/>
        </p:nvSpPr>
        <p:spPr>
          <a:xfrm>
            <a:off x="19266428"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1" name="object 61">
            <a:extLst>
              <a:ext uri="{FF2B5EF4-FFF2-40B4-BE49-F238E27FC236}">
                <a16:creationId xmlns:a16="http://schemas.microsoft.com/office/drawing/2014/main" id="{0CC10BA0-8ECC-8C5B-F0AF-496F31FB69B3}"/>
              </a:ext>
            </a:extLst>
          </p:cNvPr>
          <p:cNvSpPr/>
          <p:nvPr/>
        </p:nvSpPr>
        <p:spPr>
          <a:xfrm>
            <a:off x="19528201"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2" name="object 62">
            <a:extLst>
              <a:ext uri="{FF2B5EF4-FFF2-40B4-BE49-F238E27FC236}">
                <a16:creationId xmlns:a16="http://schemas.microsoft.com/office/drawing/2014/main" id="{2B3E5BE3-178F-AFE4-FF32-E3F230362615}"/>
              </a:ext>
            </a:extLst>
          </p:cNvPr>
          <p:cNvSpPr/>
          <p:nvPr/>
        </p:nvSpPr>
        <p:spPr>
          <a:xfrm>
            <a:off x="19789973"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3" name="object 63">
            <a:extLst>
              <a:ext uri="{FF2B5EF4-FFF2-40B4-BE49-F238E27FC236}">
                <a16:creationId xmlns:a16="http://schemas.microsoft.com/office/drawing/2014/main" id="{A0244BF1-18D6-3222-8A3A-1B7CC5B0B859}"/>
              </a:ext>
            </a:extLst>
          </p:cNvPr>
          <p:cNvSpPr/>
          <p:nvPr/>
        </p:nvSpPr>
        <p:spPr>
          <a:xfrm>
            <a:off x="17957569"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4" name="object 64">
            <a:extLst>
              <a:ext uri="{FF2B5EF4-FFF2-40B4-BE49-F238E27FC236}">
                <a16:creationId xmlns:a16="http://schemas.microsoft.com/office/drawing/2014/main" id="{4C106B66-41AE-D012-88E9-05A6C41881EE}"/>
              </a:ext>
            </a:extLst>
          </p:cNvPr>
          <p:cNvSpPr/>
          <p:nvPr/>
        </p:nvSpPr>
        <p:spPr>
          <a:xfrm>
            <a:off x="18219340"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5" name="object 65">
            <a:extLst>
              <a:ext uri="{FF2B5EF4-FFF2-40B4-BE49-F238E27FC236}">
                <a16:creationId xmlns:a16="http://schemas.microsoft.com/office/drawing/2014/main" id="{EEF6C859-59B8-69B8-B17F-BA6D3AB0D930}"/>
              </a:ext>
            </a:extLst>
          </p:cNvPr>
          <p:cNvSpPr/>
          <p:nvPr/>
        </p:nvSpPr>
        <p:spPr>
          <a:xfrm>
            <a:off x="18481112"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6" name="object 66">
            <a:extLst>
              <a:ext uri="{FF2B5EF4-FFF2-40B4-BE49-F238E27FC236}">
                <a16:creationId xmlns:a16="http://schemas.microsoft.com/office/drawing/2014/main" id="{4A8F0318-D18C-F965-0E14-45F3AAAC33E1}"/>
              </a:ext>
            </a:extLst>
          </p:cNvPr>
          <p:cNvSpPr/>
          <p:nvPr/>
        </p:nvSpPr>
        <p:spPr>
          <a:xfrm>
            <a:off x="18742885"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7" name="object 67">
            <a:extLst>
              <a:ext uri="{FF2B5EF4-FFF2-40B4-BE49-F238E27FC236}">
                <a16:creationId xmlns:a16="http://schemas.microsoft.com/office/drawing/2014/main" id="{785B09A5-CCC5-FB09-CEDE-F58D9EDE4863}"/>
              </a:ext>
            </a:extLst>
          </p:cNvPr>
          <p:cNvSpPr/>
          <p:nvPr/>
        </p:nvSpPr>
        <p:spPr>
          <a:xfrm>
            <a:off x="19004657"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8" name="object 68">
            <a:extLst>
              <a:ext uri="{FF2B5EF4-FFF2-40B4-BE49-F238E27FC236}">
                <a16:creationId xmlns:a16="http://schemas.microsoft.com/office/drawing/2014/main" id="{F8D41906-6F47-FC3E-4454-9AD1D68172CF}"/>
              </a:ext>
            </a:extLst>
          </p:cNvPr>
          <p:cNvSpPr/>
          <p:nvPr/>
        </p:nvSpPr>
        <p:spPr>
          <a:xfrm>
            <a:off x="19266428"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9" name="object 69">
            <a:extLst>
              <a:ext uri="{FF2B5EF4-FFF2-40B4-BE49-F238E27FC236}">
                <a16:creationId xmlns:a16="http://schemas.microsoft.com/office/drawing/2014/main" id="{94509C67-FAAB-B221-0B16-16E575F6C7A7}"/>
              </a:ext>
            </a:extLst>
          </p:cNvPr>
          <p:cNvSpPr/>
          <p:nvPr/>
        </p:nvSpPr>
        <p:spPr>
          <a:xfrm>
            <a:off x="19528201"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70" name="object 70">
            <a:extLst>
              <a:ext uri="{FF2B5EF4-FFF2-40B4-BE49-F238E27FC236}">
                <a16:creationId xmlns:a16="http://schemas.microsoft.com/office/drawing/2014/main" id="{073AA7BD-D5F3-375E-B95D-2309D6F1F186}"/>
              </a:ext>
            </a:extLst>
          </p:cNvPr>
          <p:cNvSpPr/>
          <p:nvPr/>
        </p:nvSpPr>
        <p:spPr>
          <a:xfrm>
            <a:off x="19789973"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75" name="CaixaDeTexto 74">
            <a:extLst>
              <a:ext uri="{FF2B5EF4-FFF2-40B4-BE49-F238E27FC236}">
                <a16:creationId xmlns:a16="http://schemas.microsoft.com/office/drawing/2014/main" id="{D083D80E-2F4C-629E-6D69-D4CEFE462E5C}"/>
              </a:ext>
            </a:extLst>
          </p:cNvPr>
          <p:cNvSpPr txBox="1">
            <a:spLocks noGrp="1" noRot="1" noMove="1" noResize="1" noEditPoints="1" noAdjustHandles="1" noChangeArrowheads="1" noChangeShapeType="1"/>
          </p:cNvSpPr>
          <p:nvPr/>
        </p:nvSpPr>
        <p:spPr>
          <a:xfrm>
            <a:off x="1518455" y="1373359"/>
            <a:ext cx="17643439" cy="9510296"/>
          </a:xfrm>
          <a:prstGeom prst="rect">
            <a:avLst/>
          </a:prstGeom>
          <a:noFill/>
        </p:spPr>
        <p:txBody>
          <a:bodyPr wrap="square">
            <a:spAutoFit/>
          </a:bodyPr>
          <a:lstStyle/>
          <a:p>
            <a:pPr algn="just"/>
            <a:r>
              <a:rPr lang="pt-BR" sz="4400" b="1" dirty="0">
                <a:solidFill>
                  <a:schemeClr val="tx1">
                    <a:lumMod val="65000"/>
                    <a:lumOff val="35000"/>
                  </a:schemeClr>
                </a:solidFill>
                <a:latin typeface="+mj-lt"/>
                <a:cs typeface="Arial" panose="020B0604020202020204" pitchFamily="34" charset="0"/>
              </a:rPr>
              <a:t>Classe C: </a:t>
            </a:r>
            <a:r>
              <a:rPr lang="pt-BR" sz="4400" dirty="0">
                <a:solidFill>
                  <a:schemeClr val="tx1">
                    <a:lumMod val="65000"/>
                    <a:lumOff val="35000"/>
                  </a:schemeClr>
                </a:solidFill>
                <a:latin typeface="+mj-lt"/>
                <a:cs typeface="Arial" panose="020B0604020202020204" pitchFamily="34" charset="0"/>
              </a:rPr>
              <a:t>A classe C é usada para redes pequenas, como redes domésticas ou de escritório. Os três primeiros octetos são reservados para identificar a rede, enquanto o último octeto é para identificar os hosts. O intervalo de endereços IP de classe C é de 192.0.0.0 a 223.255.255.255.</a:t>
            </a:r>
          </a:p>
          <a:p>
            <a:pPr algn="just"/>
            <a:endParaRPr lang="pt-BR" sz="4400" dirty="0">
              <a:solidFill>
                <a:schemeClr val="tx1">
                  <a:lumMod val="65000"/>
                  <a:lumOff val="35000"/>
                </a:schemeClr>
              </a:solidFill>
              <a:latin typeface="+mj-lt"/>
              <a:cs typeface="Arial" panose="020B0604020202020204" pitchFamily="34" charset="0"/>
            </a:endParaRPr>
          </a:p>
          <a:p>
            <a:pPr algn="just"/>
            <a:r>
              <a:rPr lang="pt-BR" sz="4400" b="1" dirty="0">
                <a:solidFill>
                  <a:schemeClr val="tx1">
                    <a:lumMod val="65000"/>
                    <a:lumOff val="35000"/>
                  </a:schemeClr>
                </a:solidFill>
                <a:latin typeface="+mj-lt"/>
                <a:cs typeface="Arial" panose="020B0604020202020204" pitchFamily="34" charset="0"/>
              </a:rPr>
              <a:t>Classe D: </a:t>
            </a:r>
            <a:r>
              <a:rPr lang="pt-BR" sz="4400" dirty="0">
                <a:solidFill>
                  <a:schemeClr val="tx1">
                    <a:lumMod val="65000"/>
                    <a:lumOff val="35000"/>
                  </a:schemeClr>
                </a:solidFill>
                <a:latin typeface="+mj-lt"/>
                <a:cs typeface="Arial" panose="020B0604020202020204" pitchFamily="34" charset="0"/>
              </a:rPr>
              <a:t>A classe D é reservada para </a:t>
            </a:r>
            <a:r>
              <a:rPr lang="pt-BR" sz="4400" dirty="0" err="1">
                <a:solidFill>
                  <a:schemeClr val="tx1">
                    <a:lumMod val="65000"/>
                    <a:lumOff val="35000"/>
                  </a:schemeClr>
                </a:solidFill>
                <a:latin typeface="+mj-lt"/>
                <a:cs typeface="Arial" panose="020B0604020202020204" pitchFamily="34" charset="0"/>
              </a:rPr>
              <a:t>multicast</a:t>
            </a:r>
            <a:r>
              <a:rPr lang="pt-BR" sz="4400" dirty="0">
                <a:solidFill>
                  <a:schemeClr val="tx1">
                    <a:lumMod val="65000"/>
                    <a:lumOff val="35000"/>
                  </a:schemeClr>
                </a:solidFill>
                <a:latin typeface="+mj-lt"/>
                <a:cs typeface="Arial" panose="020B0604020202020204" pitchFamily="34" charset="0"/>
              </a:rPr>
              <a:t>, o que significa que os endereços IP desta classe são usados para enviar dados para vários receptores simultaneamente. O intervalo de endereços IP de classe D é de 224.0.0.0 a 239.255.255.255.</a:t>
            </a:r>
          </a:p>
          <a:p>
            <a:pPr algn="just"/>
            <a:endParaRPr lang="pt-BR" sz="4400" dirty="0">
              <a:solidFill>
                <a:schemeClr val="tx1">
                  <a:lumMod val="65000"/>
                  <a:lumOff val="35000"/>
                </a:schemeClr>
              </a:solidFill>
              <a:latin typeface="+mj-lt"/>
              <a:cs typeface="Arial" panose="020B0604020202020204" pitchFamily="34" charset="0"/>
            </a:endParaRPr>
          </a:p>
          <a:p>
            <a:pPr algn="just"/>
            <a:r>
              <a:rPr lang="pt-BR" sz="4400" b="1" dirty="0">
                <a:solidFill>
                  <a:schemeClr val="tx1">
                    <a:lumMod val="65000"/>
                    <a:lumOff val="35000"/>
                  </a:schemeClr>
                </a:solidFill>
                <a:latin typeface="+mj-lt"/>
                <a:cs typeface="Arial" panose="020B0604020202020204" pitchFamily="34" charset="0"/>
              </a:rPr>
              <a:t>Classe E: </a:t>
            </a:r>
            <a:r>
              <a:rPr lang="pt-BR" sz="4400" dirty="0">
                <a:solidFill>
                  <a:schemeClr val="tx1">
                    <a:lumMod val="65000"/>
                    <a:lumOff val="35000"/>
                  </a:schemeClr>
                </a:solidFill>
                <a:latin typeface="+mj-lt"/>
                <a:cs typeface="Arial" panose="020B0604020202020204" pitchFamily="34" charset="0"/>
              </a:rPr>
              <a:t>A classe E é reservada para fins experimentais e de pesquisa. Os endereços IP nesta classe não são usados em redes públicas ou privadas. O intervalo de endereços IP de classe E é de 240.0.0.0 a 255.255.255.255.</a:t>
            </a:r>
          </a:p>
          <a:p>
            <a:pPr algn="just"/>
            <a:endParaRPr lang="pt-BR" sz="4000" u="sng"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71" name="Título 78">
            <a:extLst>
              <a:ext uri="{FF2B5EF4-FFF2-40B4-BE49-F238E27FC236}">
                <a16:creationId xmlns:a16="http://schemas.microsoft.com/office/drawing/2014/main" id="{D02FE569-5355-2FC5-5DD0-5B790BB35FCB}"/>
              </a:ext>
            </a:extLst>
          </p:cNvPr>
          <p:cNvSpPr txBox="1">
            <a:spLocks/>
          </p:cNvSpPr>
          <p:nvPr/>
        </p:nvSpPr>
        <p:spPr>
          <a:xfrm>
            <a:off x="7651750" y="330189"/>
            <a:ext cx="4800600" cy="1015663"/>
          </a:xfrm>
          <a:prstGeom prst="rect">
            <a:avLst/>
          </a:prstGeom>
        </p:spPr>
        <p:txBody>
          <a:bodyPr wrap="square" lIns="0" tIns="0" rIns="0" bIns="0">
            <a:spAutoFit/>
          </a:bodyPr>
          <a:lstStyle>
            <a:lvl1pPr>
              <a:defRPr sz="6100" b="0" i="0">
                <a:solidFill>
                  <a:srgbClr val="333333"/>
                </a:solidFill>
                <a:latin typeface="Montserrat Light"/>
                <a:ea typeface="+mj-ea"/>
                <a:cs typeface="Montserrat Light"/>
              </a:defRPr>
            </a:lvl1pPr>
          </a:lstStyle>
          <a:p>
            <a:r>
              <a:rPr lang="pt-BR" sz="6600" b="1" kern="0" dirty="0">
                <a:solidFill>
                  <a:srgbClr val="C00000"/>
                </a:solidFill>
                <a:latin typeface="+mj-lt"/>
              </a:rPr>
              <a:t>IPv4 – classes </a:t>
            </a:r>
          </a:p>
        </p:txBody>
      </p:sp>
    </p:spTree>
    <p:extLst>
      <p:ext uri="{BB962C8B-B14F-4D97-AF65-F5344CB8AC3E}">
        <p14:creationId xmlns:p14="http://schemas.microsoft.com/office/powerpoint/2010/main" val="29714942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91AFF47D-2DFE-7FA1-6C36-F20657CFDE49}"/>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6E8CB9A2-2068-CAD7-C8AF-227ABAC31D27}"/>
              </a:ext>
            </a:extLst>
          </p:cNvPr>
          <p:cNvSpPr/>
          <p:nvPr/>
        </p:nvSpPr>
        <p:spPr>
          <a:xfrm>
            <a:off x="1047088" y="1047088"/>
            <a:ext cx="0" cy="1466215"/>
          </a:xfrm>
          <a:custGeom>
            <a:avLst/>
            <a:gdLst/>
            <a:ahLst/>
            <a:cxnLst/>
            <a:rect l="l" t="t" r="r" b="b"/>
            <a:pathLst>
              <a:path h="1466214">
                <a:moveTo>
                  <a:pt x="0" y="0"/>
                </a:moveTo>
                <a:lnTo>
                  <a:pt x="0" y="1465923"/>
                </a:lnTo>
              </a:path>
            </a:pathLst>
          </a:custGeom>
          <a:ln w="104708">
            <a:solidFill>
              <a:srgbClr val="C1272C"/>
            </a:solidFill>
          </a:ln>
        </p:spPr>
        <p:txBody>
          <a:bodyPr wrap="square" lIns="0" tIns="0" rIns="0" bIns="0" rtlCol="0"/>
          <a:lstStyle/>
          <a:p>
            <a:endParaRPr/>
          </a:p>
        </p:txBody>
      </p:sp>
      <p:sp>
        <p:nvSpPr>
          <p:cNvPr id="3" name="object 3">
            <a:extLst>
              <a:ext uri="{FF2B5EF4-FFF2-40B4-BE49-F238E27FC236}">
                <a16:creationId xmlns:a16="http://schemas.microsoft.com/office/drawing/2014/main" id="{FE21238B-B73E-B5DE-5DA8-F74B29FFFA24}"/>
              </a:ext>
            </a:extLst>
          </p:cNvPr>
          <p:cNvSpPr/>
          <p:nvPr/>
        </p:nvSpPr>
        <p:spPr>
          <a:xfrm>
            <a:off x="0" y="11151492"/>
            <a:ext cx="20104100" cy="157480"/>
          </a:xfrm>
          <a:custGeom>
            <a:avLst/>
            <a:gdLst/>
            <a:ahLst/>
            <a:cxnLst/>
            <a:rect l="l" t="t" r="r" b="b"/>
            <a:pathLst>
              <a:path w="20104100" h="157479">
                <a:moveTo>
                  <a:pt x="20104099" y="0"/>
                </a:moveTo>
                <a:lnTo>
                  <a:pt x="0" y="0"/>
                </a:lnTo>
                <a:lnTo>
                  <a:pt x="0" y="157063"/>
                </a:lnTo>
                <a:lnTo>
                  <a:pt x="20104099" y="157063"/>
                </a:lnTo>
                <a:lnTo>
                  <a:pt x="20104099" y="0"/>
                </a:lnTo>
                <a:close/>
              </a:path>
            </a:pathLst>
          </a:custGeom>
          <a:solidFill>
            <a:srgbClr val="C1272C"/>
          </a:solidFill>
        </p:spPr>
        <p:txBody>
          <a:bodyPr wrap="square" lIns="0" tIns="0" rIns="0" bIns="0" rtlCol="0"/>
          <a:lstStyle/>
          <a:p>
            <a:endParaRPr/>
          </a:p>
        </p:txBody>
      </p:sp>
      <p:grpSp>
        <p:nvGrpSpPr>
          <p:cNvPr id="4" name="object 4">
            <a:extLst>
              <a:ext uri="{FF2B5EF4-FFF2-40B4-BE49-F238E27FC236}">
                <a16:creationId xmlns:a16="http://schemas.microsoft.com/office/drawing/2014/main" id="{C773136D-15CF-0CEB-9209-6A03D37B7D71}"/>
              </a:ext>
            </a:extLst>
          </p:cNvPr>
          <p:cNvGrpSpPr/>
          <p:nvPr/>
        </p:nvGrpSpPr>
        <p:grpSpPr>
          <a:xfrm>
            <a:off x="15311497" y="431894"/>
            <a:ext cx="3693160" cy="942975"/>
            <a:chOff x="15363992" y="1047088"/>
            <a:chExt cx="3693160" cy="942975"/>
          </a:xfrm>
        </p:grpSpPr>
        <p:sp>
          <p:nvSpPr>
            <p:cNvPr id="5" name="object 5">
              <a:extLst>
                <a:ext uri="{FF2B5EF4-FFF2-40B4-BE49-F238E27FC236}">
                  <a16:creationId xmlns:a16="http://schemas.microsoft.com/office/drawing/2014/main" id="{F9933083-1B2F-D88A-CAC5-408D5C4B9AE3}"/>
                </a:ext>
              </a:extLst>
            </p:cNvPr>
            <p:cNvSpPr/>
            <p:nvPr/>
          </p:nvSpPr>
          <p:spPr>
            <a:xfrm>
              <a:off x="15364065" y="1047088"/>
              <a:ext cx="3693160" cy="942975"/>
            </a:xfrm>
            <a:custGeom>
              <a:avLst/>
              <a:gdLst/>
              <a:ahLst/>
              <a:cxnLst/>
              <a:rect l="l" t="t" r="r" b="b"/>
              <a:pathLst>
                <a:path w="3693159" h="942975">
                  <a:moveTo>
                    <a:pt x="3692945" y="0"/>
                  </a:moveTo>
                  <a:lnTo>
                    <a:pt x="0" y="0"/>
                  </a:lnTo>
                  <a:lnTo>
                    <a:pt x="0" y="942379"/>
                  </a:lnTo>
                  <a:lnTo>
                    <a:pt x="3692945" y="942379"/>
                  </a:lnTo>
                  <a:lnTo>
                    <a:pt x="3692945" y="0"/>
                  </a:lnTo>
                  <a:close/>
                </a:path>
              </a:pathLst>
            </a:custGeom>
            <a:solidFill>
              <a:srgbClr val="E21013"/>
            </a:solidFill>
          </p:spPr>
          <p:txBody>
            <a:bodyPr wrap="square" lIns="0" tIns="0" rIns="0" bIns="0" rtlCol="0"/>
            <a:lstStyle/>
            <a:p>
              <a:endParaRPr/>
            </a:p>
          </p:txBody>
        </p:sp>
        <p:sp>
          <p:nvSpPr>
            <p:cNvPr id="6" name="object 6">
              <a:extLst>
                <a:ext uri="{FF2B5EF4-FFF2-40B4-BE49-F238E27FC236}">
                  <a16:creationId xmlns:a16="http://schemas.microsoft.com/office/drawing/2014/main" id="{5CB5038F-760C-0EDB-887B-94F00C7D4FAC}"/>
                </a:ext>
              </a:extLst>
            </p:cNvPr>
            <p:cNvSpPr/>
            <p:nvPr/>
          </p:nvSpPr>
          <p:spPr>
            <a:xfrm>
              <a:off x="15363990" y="1167618"/>
              <a:ext cx="3693160" cy="700405"/>
            </a:xfrm>
            <a:custGeom>
              <a:avLst/>
              <a:gdLst/>
              <a:ahLst/>
              <a:cxnLst/>
              <a:rect l="l" t="t" r="r" b="b"/>
              <a:pathLst>
                <a:path w="3693159" h="700405">
                  <a:moveTo>
                    <a:pt x="198361" y="660984"/>
                  </a:moveTo>
                  <a:lnTo>
                    <a:pt x="0" y="660984"/>
                  </a:lnTo>
                  <a:lnTo>
                    <a:pt x="0" y="685812"/>
                  </a:lnTo>
                  <a:lnTo>
                    <a:pt x="198361" y="685812"/>
                  </a:lnTo>
                  <a:lnTo>
                    <a:pt x="198361" y="660984"/>
                  </a:lnTo>
                  <a:close/>
                </a:path>
                <a:path w="3693159" h="700405">
                  <a:moveTo>
                    <a:pt x="198361" y="502246"/>
                  </a:moveTo>
                  <a:lnTo>
                    <a:pt x="0" y="502246"/>
                  </a:lnTo>
                  <a:lnTo>
                    <a:pt x="0" y="527050"/>
                  </a:lnTo>
                  <a:lnTo>
                    <a:pt x="198361" y="527050"/>
                  </a:lnTo>
                  <a:lnTo>
                    <a:pt x="198361" y="502246"/>
                  </a:lnTo>
                  <a:close/>
                </a:path>
                <a:path w="3693159" h="700405">
                  <a:moveTo>
                    <a:pt x="198361" y="337540"/>
                  </a:moveTo>
                  <a:lnTo>
                    <a:pt x="0" y="337540"/>
                  </a:lnTo>
                  <a:lnTo>
                    <a:pt x="0" y="362356"/>
                  </a:lnTo>
                  <a:lnTo>
                    <a:pt x="198361" y="362356"/>
                  </a:lnTo>
                  <a:lnTo>
                    <a:pt x="198361" y="337540"/>
                  </a:lnTo>
                  <a:close/>
                </a:path>
                <a:path w="3693159" h="700405">
                  <a:moveTo>
                    <a:pt x="198361" y="175044"/>
                  </a:moveTo>
                  <a:lnTo>
                    <a:pt x="0" y="175044"/>
                  </a:lnTo>
                  <a:lnTo>
                    <a:pt x="0" y="199898"/>
                  </a:lnTo>
                  <a:lnTo>
                    <a:pt x="198361" y="199898"/>
                  </a:lnTo>
                  <a:lnTo>
                    <a:pt x="198361" y="175044"/>
                  </a:lnTo>
                  <a:close/>
                </a:path>
                <a:path w="3693159" h="700405">
                  <a:moveTo>
                    <a:pt x="198361" y="16789"/>
                  </a:moveTo>
                  <a:lnTo>
                    <a:pt x="0" y="16789"/>
                  </a:lnTo>
                  <a:lnTo>
                    <a:pt x="0" y="41592"/>
                  </a:lnTo>
                  <a:lnTo>
                    <a:pt x="198361" y="41592"/>
                  </a:lnTo>
                  <a:lnTo>
                    <a:pt x="198361" y="16789"/>
                  </a:lnTo>
                  <a:close/>
                </a:path>
                <a:path w="3693159" h="700405">
                  <a:moveTo>
                    <a:pt x="908519" y="161366"/>
                  </a:moveTo>
                  <a:lnTo>
                    <a:pt x="905611" y="119291"/>
                  </a:lnTo>
                  <a:lnTo>
                    <a:pt x="870216" y="56515"/>
                  </a:lnTo>
                  <a:lnTo>
                    <a:pt x="804722" y="18783"/>
                  </a:lnTo>
                  <a:lnTo>
                    <a:pt x="764209" y="8001"/>
                  </a:lnTo>
                  <a:lnTo>
                    <a:pt x="720382" y="1905"/>
                  </a:lnTo>
                  <a:lnTo>
                    <a:pt x="674649" y="0"/>
                  </a:lnTo>
                  <a:lnTo>
                    <a:pt x="627646" y="1714"/>
                  </a:lnTo>
                  <a:lnTo>
                    <a:pt x="580986" y="7264"/>
                  </a:lnTo>
                  <a:lnTo>
                    <a:pt x="535609" y="17233"/>
                  </a:lnTo>
                  <a:lnTo>
                    <a:pt x="492480" y="32207"/>
                  </a:lnTo>
                  <a:lnTo>
                    <a:pt x="452551" y="52793"/>
                  </a:lnTo>
                  <a:lnTo>
                    <a:pt x="416788" y="79552"/>
                  </a:lnTo>
                  <a:lnTo>
                    <a:pt x="386118" y="113106"/>
                  </a:lnTo>
                  <a:lnTo>
                    <a:pt x="361518" y="154012"/>
                  </a:lnTo>
                  <a:lnTo>
                    <a:pt x="343928" y="202895"/>
                  </a:lnTo>
                  <a:lnTo>
                    <a:pt x="339191" y="254914"/>
                  </a:lnTo>
                  <a:lnTo>
                    <a:pt x="348361" y="300837"/>
                  </a:lnTo>
                  <a:lnTo>
                    <a:pt x="371944" y="338734"/>
                  </a:lnTo>
                  <a:lnTo>
                    <a:pt x="410489" y="366699"/>
                  </a:lnTo>
                  <a:lnTo>
                    <a:pt x="460273" y="387223"/>
                  </a:lnTo>
                  <a:lnTo>
                    <a:pt x="508939" y="402183"/>
                  </a:lnTo>
                  <a:lnTo>
                    <a:pt x="594931" y="424510"/>
                  </a:lnTo>
                  <a:lnTo>
                    <a:pt x="628256" y="436435"/>
                  </a:lnTo>
                  <a:lnTo>
                    <a:pt x="652449" y="451891"/>
                  </a:lnTo>
                  <a:lnTo>
                    <a:pt x="665530" y="473189"/>
                  </a:lnTo>
                  <a:lnTo>
                    <a:pt x="665492" y="502577"/>
                  </a:lnTo>
                  <a:lnTo>
                    <a:pt x="650049" y="531888"/>
                  </a:lnTo>
                  <a:lnTo>
                    <a:pt x="622071" y="552818"/>
                  </a:lnTo>
                  <a:lnTo>
                    <a:pt x="587794" y="565378"/>
                  </a:lnTo>
                  <a:lnTo>
                    <a:pt x="553504" y="569556"/>
                  </a:lnTo>
                  <a:lnTo>
                    <a:pt x="508876" y="563194"/>
                  </a:lnTo>
                  <a:lnTo>
                    <a:pt x="477100" y="544436"/>
                  </a:lnTo>
                  <a:lnTo>
                    <a:pt x="460578" y="513829"/>
                  </a:lnTo>
                  <a:lnTo>
                    <a:pt x="461683" y="471868"/>
                  </a:lnTo>
                  <a:lnTo>
                    <a:pt x="275539" y="471868"/>
                  </a:lnTo>
                  <a:lnTo>
                    <a:pt x="269430" y="527735"/>
                  </a:lnTo>
                  <a:lnTo>
                    <a:pt x="274370" y="574230"/>
                  </a:lnTo>
                  <a:lnTo>
                    <a:pt x="289217" y="612089"/>
                  </a:lnTo>
                  <a:lnTo>
                    <a:pt x="312877" y="642086"/>
                  </a:lnTo>
                  <a:lnTo>
                    <a:pt x="344208" y="664946"/>
                  </a:lnTo>
                  <a:lnTo>
                    <a:pt x="382117" y="681418"/>
                  </a:lnTo>
                  <a:lnTo>
                    <a:pt x="425475" y="692264"/>
                  </a:lnTo>
                  <a:lnTo>
                    <a:pt x="473151" y="698233"/>
                  </a:lnTo>
                  <a:lnTo>
                    <a:pt x="524052" y="700049"/>
                  </a:lnTo>
                  <a:lnTo>
                    <a:pt x="575627" y="697547"/>
                  </a:lnTo>
                  <a:lnTo>
                    <a:pt x="626084" y="690016"/>
                  </a:lnTo>
                  <a:lnTo>
                    <a:pt x="674420" y="677392"/>
                  </a:lnTo>
                  <a:lnTo>
                    <a:pt x="719607" y="659612"/>
                  </a:lnTo>
                  <a:lnTo>
                    <a:pt x="760666" y="636625"/>
                  </a:lnTo>
                  <a:lnTo>
                    <a:pt x="796582" y="608368"/>
                  </a:lnTo>
                  <a:lnTo>
                    <a:pt x="826350" y="574776"/>
                  </a:lnTo>
                  <a:lnTo>
                    <a:pt x="829373" y="569556"/>
                  </a:lnTo>
                  <a:lnTo>
                    <a:pt x="848956" y="535813"/>
                  </a:lnTo>
                  <a:lnTo>
                    <a:pt x="863409" y="491388"/>
                  </a:lnTo>
                  <a:lnTo>
                    <a:pt x="869175" y="436956"/>
                  </a:lnTo>
                  <a:lnTo>
                    <a:pt x="862253" y="393573"/>
                  </a:lnTo>
                  <a:lnTo>
                    <a:pt x="844715" y="359727"/>
                  </a:lnTo>
                  <a:lnTo>
                    <a:pt x="786180" y="314388"/>
                  </a:lnTo>
                  <a:lnTo>
                    <a:pt x="749388" y="299808"/>
                  </a:lnTo>
                  <a:lnTo>
                    <a:pt x="710361" y="288569"/>
                  </a:lnTo>
                  <a:lnTo>
                    <a:pt x="634009" y="269887"/>
                  </a:lnTo>
                  <a:lnTo>
                    <a:pt x="598487" y="259105"/>
                  </a:lnTo>
                  <a:lnTo>
                    <a:pt x="566508" y="244411"/>
                  </a:lnTo>
                  <a:lnTo>
                    <a:pt x="545198" y="222910"/>
                  </a:lnTo>
                  <a:lnTo>
                    <a:pt x="541705" y="191706"/>
                  </a:lnTo>
                  <a:lnTo>
                    <a:pt x="553237" y="167970"/>
                  </a:lnTo>
                  <a:lnTo>
                    <a:pt x="574865" y="148424"/>
                  </a:lnTo>
                  <a:lnTo>
                    <a:pt x="603186" y="135166"/>
                  </a:lnTo>
                  <a:lnTo>
                    <a:pt x="634784" y="130289"/>
                  </a:lnTo>
                  <a:lnTo>
                    <a:pt x="656831" y="131673"/>
                  </a:lnTo>
                  <a:lnTo>
                    <a:pt x="701929" y="151714"/>
                  </a:lnTo>
                  <a:lnTo>
                    <a:pt x="716394" y="192925"/>
                  </a:lnTo>
                  <a:lnTo>
                    <a:pt x="713587" y="211251"/>
                  </a:lnTo>
                  <a:lnTo>
                    <a:pt x="899706" y="211251"/>
                  </a:lnTo>
                  <a:lnTo>
                    <a:pt x="908519" y="161366"/>
                  </a:lnTo>
                  <a:close/>
                </a:path>
                <a:path w="3693159" h="700405">
                  <a:moveTo>
                    <a:pt x="1580972" y="13944"/>
                  </a:moveTo>
                  <a:lnTo>
                    <a:pt x="1069111" y="13944"/>
                  </a:lnTo>
                  <a:lnTo>
                    <a:pt x="926261" y="685927"/>
                  </a:lnTo>
                  <a:lnTo>
                    <a:pt x="1438135" y="685927"/>
                  </a:lnTo>
                  <a:lnTo>
                    <a:pt x="1465897" y="555599"/>
                  </a:lnTo>
                  <a:lnTo>
                    <a:pt x="1140142" y="555599"/>
                  </a:lnTo>
                  <a:lnTo>
                    <a:pt x="1170393" y="413207"/>
                  </a:lnTo>
                  <a:lnTo>
                    <a:pt x="1470075" y="413207"/>
                  </a:lnTo>
                  <a:lnTo>
                    <a:pt x="1497685" y="282956"/>
                  </a:lnTo>
                  <a:lnTo>
                    <a:pt x="1198003" y="282956"/>
                  </a:lnTo>
                  <a:lnTo>
                    <a:pt x="1227467" y="144233"/>
                  </a:lnTo>
                  <a:lnTo>
                    <a:pt x="1553222" y="144233"/>
                  </a:lnTo>
                  <a:lnTo>
                    <a:pt x="1580972" y="13944"/>
                  </a:lnTo>
                  <a:close/>
                </a:path>
                <a:path w="3693159" h="700405">
                  <a:moveTo>
                    <a:pt x="2341346" y="13944"/>
                  </a:moveTo>
                  <a:lnTo>
                    <a:pt x="2173833" y="13944"/>
                  </a:lnTo>
                  <a:lnTo>
                    <a:pt x="2067737" y="512775"/>
                  </a:lnTo>
                  <a:lnTo>
                    <a:pt x="2065566" y="514680"/>
                  </a:lnTo>
                  <a:lnTo>
                    <a:pt x="1984082" y="171272"/>
                  </a:lnTo>
                  <a:lnTo>
                    <a:pt x="1946757" y="13944"/>
                  </a:lnTo>
                  <a:lnTo>
                    <a:pt x="1686140" y="13944"/>
                  </a:lnTo>
                  <a:lnTo>
                    <a:pt x="1543291" y="685927"/>
                  </a:lnTo>
                  <a:lnTo>
                    <a:pt x="1710829" y="685927"/>
                  </a:lnTo>
                  <a:lnTo>
                    <a:pt x="1820189" y="171272"/>
                  </a:lnTo>
                  <a:lnTo>
                    <a:pt x="1822043" y="171272"/>
                  </a:lnTo>
                  <a:lnTo>
                    <a:pt x="1940687" y="685927"/>
                  </a:lnTo>
                  <a:lnTo>
                    <a:pt x="2198509" y="685927"/>
                  </a:lnTo>
                  <a:lnTo>
                    <a:pt x="2234920" y="514680"/>
                  </a:lnTo>
                  <a:lnTo>
                    <a:pt x="2341346" y="13944"/>
                  </a:lnTo>
                  <a:close/>
                </a:path>
                <a:path w="3693159" h="700405">
                  <a:moveTo>
                    <a:pt x="3024962" y="685927"/>
                  </a:moveTo>
                  <a:lnTo>
                    <a:pt x="3001060" y="554685"/>
                  </a:lnTo>
                  <a:lnTo>
                    <a:pt x="2977337" y="424395"/>
                  </a:lnTo>
                  <a:lnTo>
                    <a:pt x="2926486" y="145148"/>
                  </a:lnTo>
                  <a:lnTo>
                    <a:pt x="2902585" y="13944"/>
                  </a:lnTo>
                  <a:lnTo>
                    <a:pt x="2779890" y="13944"/>
                  </a:lnTo>
                  <a:lnTo>
                    <a:pt x="2779890" y="424395"/>
                  </a:lnTo>
                  <a:lnTo>
                    <a:pt x="2600261" y="424395"/>
                  </a:lnTo>
                  <a:lnTo>
                    <a:pt x="2750870" y="145148"/>
                  </a:lnTo>
                  <a:lnTo>
                    <a:pt x="2753652" y="145148"/>
                  </a:lnTo>
                  <a:lnTo>
                    <a:pt x="2779890" y="424395"/>
                  </a:lnTo>
                  <a:lnTo>
                    <a:pt x="2779890" y="13944"/>
                  </a:lnTo>
                  <a:lnTo>
                    <a:pt x="2675483" y="13944"/>
                  </a:lnTo>
                  <a:lnTo>
                    <a:pt x="2267356" y="685927"/>
                  </a:lnTo>
                  <a:lnTo>
                    <a:pt x="2453525" y="685927"/>
                  </a:lnTo>
                  <a:lnTo>
                    <a:pt x="2525179" y="554685"/>
                  </a:lnTo>
                  <a:lnTo>
                    <a:pt x="2797886" y="554685"/>
                  </a:lnTo>
                  <a:lnTo>
                    <a:pt x="2814637" y="685927"/>
                  </a:lnTo>
                  <a:lnTo>
                    <a:pt x="3024962" y="685927"/>
                  </a:lnTo>
                  <a:close/>
                </a:path>
                <a:path w="3693159" h="700405">
                  <a:moveTo>
                    <a:pt x="3424682" y="13944"/>
                  </a:moveTo>
                  <a:lnTo>
                    <a:pt x="3238563" y="13944"/>
                  </a:lnTo>
                  <a:lnTo>
                    <a:pt x="3095675" y="685927"/>
                  </a:lnTo>
                  <a:lnTo>
                    <a:pt x="3281832" y="685927"/>
                  </a:lnTo>
                  <a:lnTo>
                    <a:pt x="3424682" y="13944"/>
                  </a:lnTo>
                  <a:close/>
                </a:path>
                <a:path w="3693159" h="700405">
                  <a:moveTo>
                    <a:pt x="3692931" y="660984"/>
                  </a:moveTo>
                  <a:lnTo>
                    <a:pt x="3494570" y="660984"/>
                  </a:lnTo>
                  <a:lnTo>
                    <a:pt x="3494570" y="685812"/>
                  </a:lnTo>
                  <a:lnTo>
                    <a:pt x="3692931" y="685812"/>
                  </a:lnTo>
                  <a:lnTo>
                    <a:pt x="3692931" y="660984"/>
                  </a:lnTo>
                  <a:close/>
                </a:path>
                <a:path w="3693159" h="700405">
                  <a:moveTo>
                    <a:pt x="3692931" y="502246"/>
                  </a:moveTo>
                  <a:lnTo>
                    <a:pt x="3494570" y="502246"/>
                  </a:lnTo>
                  <a:lnTo>
                    <a:pt x="3494570" y="527050"/>
                  </a:lnTo>
                  <a:lnTo>
                    <a:pt x="3692931" y="527050"/>
                  </a:lnTo>
                  <a:lnTo>
                    <a:pt x="3692931" y="502246"/>
                  </a:lnTo>
                  <a:close/>
                </a:path>
                <a:path w="3693159" h="700405">
                  <a:moveTo>
                    <a:pt x="3692931" y="337540"/>
                  </a:moveTo>
                  <a:lnTo>
                    <a:pt x="3494570" y="337540"/>
                  </a:lnTo>
                  <a:lnTo>
                    <a:pt x="3494570" y="362356"/>
                  </a:lnTo>
                  <a:lnTo>
                    <a:pt x="3692931" y="362356"/>
                  </a:lnTo>
                  <a:lnTo>
                    <a:pt x="3692931" y="337540"/>
                  </a:lnTo>
                  <a:close/>
                </a:path>
                <a:path w="3693159" h="700405">
                  <a:moveTo>
                    <a:pt x="3692931" y="175044"/>
                  </a:moveTo>
                  <a:lnTo>
                    <a:pt x="3494570" y="175044"/>
                  </a:lnTo>
                  <a:lnTo>
                    <a:pt x="3494570" y="199898"/>
                  </a:lnTo>
                  <a:lnTo>
                    <a:pt x="3692931" y="199898"/>
                  </a:lnTo>
                  <a:lnTo>
                    <a:pt x="3692931" y="175044"/>
                  </a:lnTo>
                  <a:close/>
                </a:path>
                <a:path w="3693159" h="700405">
                  <a:moveTo>
                    <a:pt x="3692931" y="16789"/>
                  </a:moveTo>
                  <a:lnTo>
                    <a:pt x="3494570" y="16789"/>
                  </a:lnTo>
                  <a:lnTo>
                    <a:pt x="3494570" y="41592"/>
                  </a:lnTo>
                  <a:lnTo>
                    <a:pt x="3692931" y="41592"/>
                  </a:lnTo>
                  <a:lnTo>
                    <a:pt x="3692931" y="16789"/>
                  </a:lnTo>
                  <a:close/>
                </a:path>
              </a:pathLst>
            </a:custGeom>
            <a:solidFill>
              <a:srgbClr val="FFFFFF"/>
            </a:solidFill>
          </p:spPr>
          <p:txBody>
            <a:bodyPr wrap="square" lIns="0" tIns="0" rIns="0" bIns="0" rtlCol="0"/>
            <a:lstStyle/>
            <a:p>
              <a:endParaRPr/>
            </a:p>
          </p:txBody>
        </p:sp>
      </p:grpSp>
      <p:sp>
        <p:nvSpPr>
          <p:cNvPr id="7" name="object 7">
            <a:extLst>
              <a:ext uri="{FF2B5EF4-FFF2-40B4-BE49-F238E27FC236}">
                <a16:creationId xmlns:a16="http://schemas.microsoft.com/office/drawing/2014/main" id="{E2748E44-2786-069A-EDA6-92867FCD35FC}"/>
              </a:ext>
            </a:extLst>
          </p:cNvPr>
          <p:cNvSpPr/>
          <p:nvPr/>
        </p:nvSpPr>
        <p:spPr>
          <a:xfrm>
            <a:off x="17957569"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8" name="object 8">
            <a:extLst>
              <a:ext uri="{FF2B5EF4-FFF2-40B4-BE49-F238E27FC236}">
                <a16:creationId xmlns:a16="http://schemas.microsoft.com/office/drawing/2014/main" id="{E077446E-881E-883C-E604-B7DD0B0134A3}"/>
              </a:ext>
            </a:extLst>
          </p:cNvPr>
          <p:cNvSpPr/>
          <p:nvPr/>
        </p:nvSpPr>
        <p:spPr>
          <a:xfrm>
            <a:off x="18219340"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9" name="object 9">
            <a:extLst>
              <a:ext uri="{FF2B5EF4-FFF2-40B4-BE49-F238E27FC236}">
                <a16:creationId xmlns:a16="http://schemas.microsoft.com/office/drawing/2014/main" id="{E9B4DFAD-BC4B-62F7-A0CA-24ADB6004E8B}"/>
              </a:ext>
            </a:extLst>
          </p:cNvPr>
          <p:cNvSpPr/>
          <p:nvPr/>
        </p:nvSpPr>
        <p:spPr>
          <a:xfrm>
            <a:off x="18481112"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0" name="object 10">
            <a:extLst>
              <a:ext uri="{FF2B5EF4-FFF2-40B4-BE49-F238E27FC236}">
                <a16:creationId xmlns:a16="http://schemas.microsoft.com/office/drawing/2014/main" id="{607FAD4F-621F-DA6A-12E4-941968B62D61}"/>
              </a:ext>
            </a:extLst>
          </p:cNvPr>
          <p:cNvSpPr/>
          <p:nvPr/>
        </p:nvSpPr>
        <p:spPr>
          <a:xfrm>
            <a:off x="18742885"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1" name="object 11">
            <a:extLst>
              <a:ext uri="{FF2B5EF4-FFF2-40B4-BE49-F238E27FC236}">
                <a16:creationId xmlns:a16="http://schemas.microsoft.com/office/drawing/2014/main" id="{5830AC7F-AC4A-D255-B617-B14F923E01E0}"/>
              </a:ext>
            </a:extLst>
          </p:cNvPr>
          <p:cNvSpPr/>
          <p:nvPr/>
        </p:nvSpPr>
        <p:spPr>
          <a:xfrm>
            <a:off x="19004657"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2" name="object 12">
            <a:extLst>
              <a:ext uri="{FF2B5EF4-FFF2-40B4-BE49-F238E27FC236}">
                <a16:creationId xmlns:a16="http://schemas.microsoft.com/office/drawing/2014/main" id="{57D7AA28-BA8B-D7A7-3934-8964A7D115EC}"/>
              </a:ext>
            </a:extLst>
          </p:cNvPr>
          <p:cNvSpPr/>
          <p:nvPr/>
        </p:nvSpPr>
        <p:spPr>
          <a:xfrm>
            <a:off x="19266428"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3" name="object 13">
            <a:extLst>
              <a:ext uri="{FF2B5EF4-FFF2-40B4-BE49-F238E27FC236}">
                <a16:creationId xmlns:a16="http://schemas.microsoft.com/office/drawing/2014/main" id="{D88CA1D9-62E6-FEA9-42C2-E596E6CC9B5D}"/>
              </a:ext>
            </a:extLst>
          </p:cNvPr>
          <p:cNvSpPr/>
          <p:nvPr/>
        </p:nvSpPr>
        <p:spPr>
          <a:xfrm>
            <a:off x="19528201"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4" name="object 14">
            <a:extLst>
              <a:ext uri="{FF2B5EF4-FFF2-40B4-BE49-F238E27FC236}">
                <a16:creationId xmlns:a16="http://schemas.microsoft.com/office/drawing/2014/main" id="{2D9869CB-733F-D4FB-1952-37A49F89843D}"/>
              </a:ext>
            </a:extLst>
          </p:cNvPr>
          <p:cNvSpPr/>
          <p:nvPr/>
        </p:nvSpPr>
        <p:spPr>
          <a:xfrm>
            <a:off x="19789973"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5" name="object 15">
            <a:extLst>
              <a:ext uri="{FF2B5EF4-FFF2-40B4-BE49-F238E27FC236}">
                <a16:creationId xmlns:a16="http://schemas.microsoft.com/office/drawing/2014/main" id="{8153FF53-3307-D04A-A84C-D8D25718B234}"/>
              </a:ext>
            </a:extLst>
          </p:cNvPr>
          <p:cNvSpPr/>
          <p:nvPr/>
        </p:nvSpPr>
        <p:spPr>
          <a:xfrm>
            <a:off x="17957569"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6" name="object 16">
            <a:extLst>
              <a:ext uri="{FF2B5EF4-FFF2-40B4-BE49-F238E27FC236}">
                <a16:creationId xmlns:a16="http://schemas.microsoft.com/office/drawing/2014/main" id="{8D1755EE-C8F2-9418-19FE-997F96E2ABCC}"/>
              </a:ext>
            </a:extLst>
          </p:cNvPr>
          <p:cNvSpPr/>
          <p:nvPr/>
        </p:nvSpPr>
        <p:spPr>
          <a:xfrm>
            <a:off x="18219340"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7" name="object 17">
            <a:extLst>
              <a:ext uri="{FF2B5EF4-FFF2-40B4-BE49-F238E27FC236}">
                <a16:creationId xmlns:a16="http://schemas.microsoft.com/office/drawing/2014/main" id="{78057FE2-3EB2-071A-4439-CF693AD76BC6}"/>
              </a:ext>
            </a:extLst>
          </p:cNvPr>
          <p:cNvSpPr/>
          <p:nvPr/>
        </p:nvSpPr>
        <p:spPr>
          <a:xfrm>
            <a:off x="18481112"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8" name="object 18">
            <a:extLst>
              <a:ext uri="{FF2B5EF4-FFF2-40B4-BE49-F238E27FC236}">
                <a16:creationId xmlns:a16="http://schemas.microsoft.com/office/drawing/2014/main" id="{997CF5F1-BB75-8DAF-2B15-FDDA93936F38}"/>
              </a:ext>
            </a:extLst>
          </p:cNvPr>
          <p:cNvSpPr/>
          <p:nvPr/>
        </p:nvSpPr>
        <p:spPr>
          <a:xfrm>
            <a:off x="18742885"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9" name="object 19">
            <a:extLst>
              <a:ext uri="{FF2B5EF4-FFF2-40B4-BE49-F238E27FC236}">
                <a16:creationId xmlns:a16="http://schemas.microsoft.com/office/drawing/2014/main" id="{C8440720-BAFB-1DC7-F876-571F03727FB6}"/>
              </a:ext>
            </a:extLst>
          </p:cNvPr>
          <p:cNvSpPr/>
          <p:nvPr/>
        </p:nvSpPr>
        <p:spPr>
          <a:xfrm>
            <a:off x="19004657"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0" name="object 20">
            <a:extLst>
              <a:ext uri="{FF2B5EF4-FFF2-40B4-BE49-F238E27FC236}">
                <a16:creationId xmlns:a16="http://schemas.microsoft.com/office/drawing/2014/main" id="{786249C9-17C8-9902-0E1B-6022C44CAD43}"/>
              </a:ext>
            </a:extLst>
          </p:cNvPr>
          <p:cNvSpPr/>
          <p:nvPr/>
        </p:nvSpPr>
        <p:spPr>
          <a:xfrm>
            <a:off x="19266428"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1" name="object 21">
            <a:extLst>
              <a:ext uri="{FF2B5EF4-FFF2-40B4-BE49-F238E27FC236}">
                <a16:creationId xmlns:a16="http://schemas.microsoft.com/office/drawing/2014/main" id="{B8CFDF3E-DAC6-1406-8FC3-57B66100C397}"/>
              </a:ext>
            </a:extLst>
          </p:cNvPr>
          <p:cNvSpPr/>
          <p:nvPr/>
        </p:nvSpPr>
        <p:spPr>
          <a:xfrm>
            <a:off x="19528201"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2" name="object 22">
            <a:extLst>
              <a:ext uri="{FF2B5EF4-FFF2-40B4-BE49-F238E27FC236}">
                <a16:creationId xmlns:a16="http://schemas.microsoft.com/office/drawing/2014/main" id="{84685FD5-191A-30A7-C5E9-E04B5495CF47}"/>
              </a:ext>
            </a:extLst>
          </p:cNvPr>
          <p:cNvSpPr/>
          <p:nvPr/>
        </p:nvSpPr>
        <p:spPr>
          <a:xfrm>
            <a:off x="19789973"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3" name="object 23">
            <a:extLst>
              <a:ext uri="{FF2B5EF4-FFF2-40B4-BE49-F238E27FC236}">
                <a16:creationId xmlns:a16="http://schemas.microsoft.com/office/drawing/2014/main" id="{A791F170-20C3-80A6-1F1D-F7B2CE96BBDE}"/>
              </a:ext>
            </a:extLst>
          </p:cNvPr>
          <p:cNvSpPr/>
          <p:nvPr/>
        </p:nvSpPr>
        <p:spPr>
          <a:xfrm>
            <a:off x="17957569"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4" name="object 24">
            <a:extLst>
              <a:ext uri="{FF2B5EF4-FFF2-40B4-BE49-F238E27FC236}">
                <a16:creationId xmlns:a16="http://schemas.microsoft.com/office/drawing/2014/main" id="{03747208-F756-1F62-62A4-9861EDFB89EC}"/>
              </a:ext>
            </a:extLst>
          </p:cNvPr>
          <p:cNvSpPr/>
          <p:nvPr/>
        </p:nvSpPr>
        <p:spPr>
          <a:xfrm>
            <a:off x="18219340"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5" name="object 25">
            <a:extLst>
              <a:ext uri="{FF2B5EF4-FFF2-40B4-BE49-F238E27FC236}">
                <a16:creationId xmlns:a16="http://schemas.microsoft.com/office/drawing/2014/main" id="{9BF353BB-27E4-7C6B-BAB3-E8223F79FFA9}"/>
              </a:ext>
            </a:extLst>
          </p:cNvPr>
          <p:cNvSpPr/>
          <p:nvPr/>
        </p:nvSpPr>
        <p:spPr>
          <a:xfrm>
            <a:off x="18481112"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6" name="object 26">
            <a:extLst>
              <a:ext uri="{FF2B5EF4-FFF2-40B4-BE49-F238E27FC236}">
                <a16:creationId xmlns:a16="http://schemas.microsoft.com/office/drawing/2014/main" id="{356A4536-F3E9-11B2-520F-39C7995755C1}"/>
              </a:ext>
            </a:extLst>
          </p:cNvPr>
          <p:cNvSpPr/>
          <p:nvPr/>
        </p:nvSpPr>
        <p:spPr>
          <a:xfrm>
            <a:off x="18742885"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7" name="object 27">
            <a:extLst>
              <a:ext uri="{FF2B5EF4-FFF2-40B4-BE49-F238E27FC236}">
                <a16:creationId xmlns:a16="http://schemas.microsoft.com/office/drawing/2014/main" id="{F51B52DC-447C-B8E0-DC88-0308961E754D}"/>
              </a:ext>
            </a:extLst>
          </p:cNvPr>
          <p:cNvSpPr/>
          <p:nvPr/>
        </p:nvSpPr>
        <p:spPr>
          <a:xfrm>
            <a:off x="19004657"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8" name="object 28">
            <a:extLst>
              <a:ext uri="{FF2B5EF4-FFF2-40B4-BE49-F238E27FC236}">
                <a16:creationId xmlns:a16="http://schemas.microsoft.com/office/drawing/2014/main" id="{7F65596F-1F42-A163-8190-C0B5E0A3D847}"/>
              </a:ext>
            </a:extLst>
          </p:cNvPr>
          <p:cNvSpPr/>
          <p:nvPr/>
        </p:nvSpPr>
        <p:spPr>
          <a:xfrm>
            <a:off x="19266428"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9" name="object 29">
            <a:extLst>
              <a:ext uri="{FF2B5EF4-FFF2-40B4-BE49-F238E27FC236}">
                <a16:creationId xmlns:a16="http://schemas.microsoft.com/office/drawing/2014/main" id="{600E2545-D1B6-7D41-D390-F8972C462389}"/>
              </a:ext>
            </a:extLst>
          </p:cNvPr>
          <p:cNvSpPr/>
          <p:nvPr/>
        </p:nvSpPr>
        <p:spPr>
          <a:xfrm>
            <a:off x="19528201"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0" name="object 30">
            <a:extLst>
              <a:ext uri="{FF2B5EF4-FFF2-40B4-BE49-F238E27FC236}">
                <a16:creationId xmlns:a16="http://schemas.microsoft.com/office/drawing/2014/main" id="{D52BCBBE-47BC-73B4-6DF6-0A2D9AD018DB}"/>
              </a:ext>
            </a:extLst>
          </p:cNvPr>
          <p:cNvSpPr/>
          <p:nvPr/>
        </p:nvSpPr>
        <p:spPr>
          <a:xfrm>
            <a:off x="19789973"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1" name="object 31">
            <a:extLst>
              <a:ext uri="{FF2B5EF4-FFF2-40B4-BE49-F238E27FC236}">
                <a16:creationId xmlns:a16="http://schemas.microsoft.com/office/drawing/2014/main" id="{310CCB80-4BFE-6989-436C-DD016F550698}"/>
              </a:ext>
            </a:extLst>
          </p:cNvPr>
          <p:cNvSpPr/>
          <p:nvPr/>
        </p:nvSpPr>
        <p:spPr>
          <a:xfrm>
            <a:off x="17957569"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2" name="object 32">
            <a:extLst>
              <a:ext uri="{FF2B5EF4-FFF2-40B4-BE49-F238E27FC236}">
                <a16:creationId xmlns:a16="http://schemas.microsoft.com/office/drawing/2014/main" id="{26570815-0FCB-B961-0F6F-4D51EB10B8E2}"/>
              </a:ext>
            </a:extLst>
          </p:cNvPr>
          <p:cNvSpPr/>
          <p:nvPr/>
        </p:nvSpPr>
        <p:spPr>
          <a:xfrm>
            <a:off x="18219340"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3" name="object 33">
            <a:extLst>
              <a:ext uri="{FF2B5EF4-FFF2-40B4-BE49-F238E27FC236}">
                <a16:creationId xmlns:a16="http://schemas.microsoft.com/office/drawing/2014/main" id="{C2B72265-AF9F-2B10-B5ED-DFA1ADA7FB44}"/>
              </a:ext>
            </a:extLst>
          </p:cNvPr>
          <p:cNvSpPr/>
          <p:nvPr/>
        </p:nvSpPr>
        <p:spPr>
          <a:xfrm>
            <a:off x="18481112"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4" name="object 34">
            <a:extLst>
              <a:ext uri="{FF2B5EF4-FFF2-40B4-BE49-F238E27FC236}">
                <a16:creationId xmlns:a16="http://schemas.microsoft.com/office/drawing/2014/main" id="{87F5EEC8-8D29-92AE-556E-B6DE2FEF7E75}"/>
              </a:ext>
            </a:extLst>
          </p:cNvPr>
          <p:cNvSpPr/>
          <p:nvPr/>
        </p:nvSpPr>
        <p:spPr>
          <a:xfrm>
            <a:off x="18742885"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5" name="object 35">
            <a:extLst>
              <a:ext uri="{FF2B5EF4-FFF2-40B4-BE49-F238E27FC236}">
                <a16:creationId xmlns:a16="http://schemas.microsoft.com/office/drawing/2014/main" id="{D101C652-B070-3056-98F4-90DA8C82424C}"/>
              </a:ext>
            </a:extLst>
          </p:cNvPr>
          <p:cNvSpPr/>
          <p:nvPr/>
        </p:nvSpPr>
        <p:spPr>
          <a:xfrm>
            <a:off x="19004657"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6" name="object 36">
            <a:extLst>
              <a:ext uri="{FF2B5EF4-FFF2-40B4-BE49-F238E27FC236}">
                <a16:creationId xmlns:a16="http://schemas.microsoft.com/office/drawing/2014/main" id="{29A78AB6-BCDC-4BB6-3E59-81BDB9C15042}"/>
              </a:ext>
            </a:extLst>
          </p:cNvPr>
          <p:cNvSpPr/>
          <p:nvPr/>
        </p:nvSpPr>
        <p:spPr>
          <a:xfrm>
            <a:off x="19266428"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7" name="object 37">
            <a:extLst>
              <a:ext uri="{FF2B5EF4-FFF2-40B4-BE49-F238E27FC236}">
                <a16:creationId xmlns:a16="http://schemas.microsoft.com/office/drawing/2014/main" id="{F9A2868B-7BD8-6C9E-EA5A-BCB2AA4193A2}"/>
              </a:ext>
            </a:extLst>
          </p:cNvPr>
          <p:cNvSpPr/>
          <p:nvPr/>
        </p:nvSpPr>
        <p:spPr>
          <a:xfrm>
            <a:off x="19528201"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8" name="object 38">
            <a:extLst>
              <a:ext uri="{FF2B5EF4-FFF2-40B4-BE49-F238E27FC236}">
                <a16:creationId xmlns:a16="http://schemas.microsoft.com/office/drawing/2014/main" id="{C8F1373D-6D19-0072-C1FA-D160E4FAE3DB}"/>
              </a:ext>
            </a:extLst>
          </p:cNvPr>
          <p:cNvSpPr/>
          <p:nvPr/>
        </p:nvSpPr>
        <p:spPr>
          <a:xfrm>
            <a:off x="19789973"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9" name="object 39">
            <a:extLst>
              <a:ext uri="{FF2B5EF4-FFF2-40B4-BE49-F238E27FC236}">
                <a16:creationId xmlns:a16="http://schemas.microsoft.com/office/drawing/2014/main" id="{13BBB92F-34A2-102F-1CA6-6463BFDB2B02}"/>
              </a:ext>
            </a:extLst>
          </p:cNvPr>
          <p:cNvSpPr/>
          <p:nvPr/>
        </p:nvSpPr>
        <p:spPr>
          <a:xfrm>
            <a:off x="17957569"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0" name="object 40">
            <a:extLst>
              <a:ext uri="{FF2B5EF4-FFF2-40B4-BE49-F238E27FC236}">
                <a16:creationId xmlns:a16="http://schemas.microsoft.com/office/drawing/2014/main" id="{9A63DF8A-6B88-A896-F718-0D4EF8D5EC3A}"/>
              </a:ext>
            </a:extLst>
          </p:cNvPr>
          <p:cNvSpPr/>
          <p:nvPr/>
        </p:nvSpPr>
        <p:spPr>
          <a:xfrm>
            <a:off x="18219340"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1" name="object 41">
            <a:extLst>
              <a:ext uri="{FF2B5EF4-FFF2-40B4-BE49-F238E27FC236}">
                <a16:creationId xmlns:a16="http://schemas.microsoft.com/office/drawing/2014/main" id="{B2D81485-B11E-676C-0B22-BCBE83CB9DF3}"/>
              </a:ext>
            </a:extLst>
          </p:cNvPr>
          <p:cNvSpPr/>
          <p:nvPr/>
        </p:nvSpPr>
        <p:spPr>
          <a:xfrm>
            <a:off x="18481112"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2" name="object 42">
            <a:extLst>
              <a:ext uri="{FF2B5EF4-FFF2-40B4-BE49-F238E27FC236}">
                <a16:creationId xmlns:a16="http://schemas.microsoft.com/office/drawing/2014/main" id="{64BADA44-A1BE-AEE9-572B-1082F09EE762}"/>
              </a:ext>
            </a:extLst>
          </p:cNvPr>
          <p:cNvSpPr/>
          <p:nvPr/>
        </p:nvSpPr>
        <p:spPr>
          <a:xfrm>
            <a:off x="18742885"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3" name="object 43">
            <a:extLst>
              <a:ext uri="{FF2B5EF4-FFF2-40B4-BE49-F238E27FC236}">
                <a16:creationId xmlns:a16="http://schemas.microsoft.com/office/drawing/2014/main" id="{D7CFC089-A56A-AE48-B444-02DA768C8E61}"/>
              </a:ext>
            </a:extLst>
          </p:cNvPr>
          <p:cNvSpPr/>
          <p:nvPr/>
        </p:nvSpPr>
        <p:spPr>
          <a:xfrm>
            <a:off x="19004657"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4" name="object 44">
            <a:extLst>
              <a:ext uri="{FF2B5EF4-FFF2-40B4-BE49-F238E27FC236}">
                <a16:creationId xmlns:a16="http://schemas.microsoft.com/office/drawing/2014/main" id="{2BD4EEBA-8E37-0F2C-4D58-8CCA432128C7}"/>
              </a:ext>
            </a:extLst>
          </p:cNvPr>
          <p:cNvSpPr/>
          <p:nvPr/>
        </p:nvSpPr>
        <p:spPr>
          <a:xfrm>
            <a:off x="19266428"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5" name="object 45">
            <a:extLst>
              <a:ext uri="{FF2B5EF4-FFF2-40B4-BE49-F238E27FC236}">
                <a16:creationId xmlns:a16="http://schemas.microsoft.com/office/drawing/2014/main" id="{E966C15C-BDA8-747A-4F89-FA94AF301230}"/>
              </a:ext>
            </a:extLst>
          </p:cNvPr>
          <p:cNvSpPr/>
          <p:nvPr/>
        </p:nvSpPr>
        <p:spPr>
          <a:xfrm>
            <a:off x="19528201"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6" name="object 46">
            <a:extLst>
              <a:ext uri="{FF2B5EF4-FFF2-40B4-BE49-F238E27FC236}">
                <a16:creationId xmlns:a16="http://schemas.microsoft.com/office/drawing/2014/main" id="{3CD54DEE-B244-E977-BF43-9916D9FC4C3D}"/>
              </a:ext>
            </a:extLst>
          </p:cNvPr>
          <p:cNvSpPr/>
          <p:nvPr/>
        </p:nvSpPr>
        <p:spPr>
          <a:xfrm>
            <a:off x="19789973"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7" name="object 47">
            <a:extLst>
              <a:ext uri="{FF2B5EF4-FFF2-40B4-BE49-F238E27FC236}">
                <a16:creationId xmlns:a16="http://schemas.microsoft.com/office/drawing/2014/main" id="{A793F94E-F61F-0515-6FD2-AA5AD1258BA4}"/>
              </a:ext>
            </a:extLst>
          </p:cNvPr>
          <p:cNvSpPr/>
          <p:nvPr/>
        </p:nvSpPr>
        <p:spPr>
          <a:xfrm>
            <a:off x="17957569"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8" name="object 48">
            <a:extLst>
              <a:ext uri="{FF2B5EF4-FFF2-40B4-BE49-F238E27FC236}">
                <a16:creationId xmlns:a16="http://schemas.microsoft.com/office/drawing/2014/main" id="{6840C467-4DD9-2B0B-CCF1-14F62051ACE4}"/>
              </a:ext>
            </a:extLst>
          </p:cNvPr>
          <p:cNvSpPr/>
          <p:nvPr/>
        </p:nvSpPr>
        <p:spPr>
          <a:xfrm>
            <a:off x="18219340"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9" name="object 49">
            <a:extLst>
              <a:ext uri="{FF2B5EF4-FFF2-40B4-BE49-F238E27FC236}">
                <a16:creationId xmlns:a16="http://schemas.microsoft.com/office/drawing/2014/main" id="{0791C318-A3AB-8C27-5EC7-246C763A5EA4}"/>
              </a:ext>
            </a:extLst>
          </p:cNvPr>
          <p:cNvSpPr/>
          <p:nvPr/>
        </p:nvSpPr>
        <p:spPr>
          <a:xfrm>
            <a:off x="18481112"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0" name="object 50">
            <a:extLst>
              <a:ext uri="{FF2B5EF4-FFF2-40B4-BE49-F238E27FC236}">
                <a16:creationId xmlns:a16="http://schemas.microsoft.com/office/drawing/2014/main" id="{793B6234-1F65-C0CA-047A-8C4FBA91B793}"/>
              </a:ext>
            </a:extLst>
          </p:cNvPr>
          <p:cNvSpPr/>
          <p:nvPr/>
        </p:nvSpPr>
        <p:spPr>
          <a:xfrm>
            <a:off x="18742885"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1" name="object 51">
            <a:extLst>
              <a:ext uri="{FF2B5EF4-FFF2-40B4-BE49-F238E27FC236}">
                <a16:creationId xmlns:a16="http://schemas.microsoft.com/office/drawing/2014/main" id="{0D9249C0-0056-D5A9-A300-154033518344}"/>
              </a:ext>
            </a:extLst>
          </p:cNvPr>
          <p:cNvSpPr/>
          <p:nvPr/>
        </p:nvSpPr>
        <p:spPr>
          <a:xfrm>
            <a:off x="19004657"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2" name="object 52">
            <a:extLst>
              <a:ext uri="{FF2B5EF4-FFF2-40B4-BE49-F238E27FC236}">
                <a16:creationId xmlns:a16="http://schemas.microsoft.com/office/drawing/2014/main" id="{392C9710-83EB-6872-6165-F7076A06118D}"/>
              </a:ext>
            </a:extLst>
          </p:cNvPr>
          <p:cNvSpPr/>
          <p:nvPr/>
        </p:nvSpPr>
        <p:spPr>
          <a:xfrm>
            <a:off x="19266428"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3" name="object 53">
            <a:extLst>
              <a:ext uri="{FF2B5EF4-FFF2-40B4-BE49-F238E27FC236}">
                <a16:creationId xmlns:a16="http://schemas.microsoft.com/office/drawing/2014/main" id="{4BDAD698-76D1-0064-44EA-A0683C6D8191}"/>
              </a:ext>
            </a:extLst>
          </p:cNvPr>
          <p:cNvSpPr/>
          <p:nvPr/>
        </p:nvSpPr>
        <p:spPr>
          <a:xfrm>
            <a:off x="19528201"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4" name="object 54">
            <a:extLst>
              <a:ext uri="{FF2B5EF4-FFF2-40B4-BE49-F238E27FC236}">
                <a16:creationId xmlns:a16="http://schemas.microsoft.com/office/drawing/2014/main" id="{D89DA30A-C7BC-B318-187F-68EB505EB97D}"/>
              </a:ext>
            </a:extLst>
          </p:cNvPr>
          <p:cNvSpPr/>
          <p:nvPr/>
        </p:nvSpPr>
        <p:spPr>
          <a:xfrm>
            <a:off x="19789973"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5" name="object 55">
            <a:extLst>
              <a:ext uri="{FF2B5EF4-FFF2-40B4-BE49-F238E27FC236}">
                <a16:creationId xmlns:a16="http://schemas.microsoft.com/office/drawing/2014/main" id="{2A71B2D2-1A6D-4F78-F0DE-CD2FCE456FFE}"/>
              </a:ext>
            </a:extLst>
          </p:cNvPr>
          <p:cNvSpPr/>
          <p:nvPr/>
        </p:nvSpPr>
        <p:spPr>
          <a:xfrm>
            <a:off x="17957569"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6" name="object 56">
            <a:extLst>
              <a:ext uri="{FF2B5EF4-FFF2-40B4-BE49-F238E27FC236}">
                <a16:creationId xmlns:a16="http://schemas.microsoft.com/office/drawing/2014/main" id="{054B24E5-7273-5254-52F2-C9CEBD34DA9C}"/>
              </a:ext>
            </a:extLst>
          </p:cNvPr>
          <p:cNvSpPr/>
          <p:nvPr/>
        </p:nvSpPr>
        <p:spPr>
          <a:xfrm>
            <a:off x="18219340"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7" name="object 57">
            <a:extLst>
              <a:ext uri="{FF2B5EF4-FFF2-40B4-BE49-F238E27FC236}">
                <a16:creationId xmlns:a16="http://schemas.microsoft.com/office/drawing/2014/main" id="{C5CBA562-D37F-FC0A-7A6D-358C6142622D}"/>
              </a:ext>
            </a:extLst>
          </p:cNvPr>
          <p:cNvSpPr/>
          <p:nvPr/>
        </p:nvSpPr>
        <p:spPr>
          <a:xfrm>
            <a:off x="18481112"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8" name="object 58">
            <a:extLst>
              <a:ext uri="{FF2B5EF4-FFF2-40B4-BE49-F238E27FC236}">
                <a16:creationId xmlns:a16="http://schemas.microsoft.com/office/drawing/2014/main" id="{CF468878-0CC9-97C6-F40A-9F3FEEEB8079}"/>
              </a:ext>
            </a:extLst>
          </p:cNvPr>
          <p:cNvSpPr/>
          <p:nvPr/>
        </p:nvSpPr>
        <p:spPr>
          <a:xfrm>
            <a:off x="18742885"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9" name="object 59">
            <a:extLst>
              <a:ext uri="{FF2B5EF4-FFF2-40B4-BE49-F238E27FC236}">
                <a16:creationId xmlns:a16="http://schemas.microsoft.com/office/drawing/2014/main" id="{AA0C78F9-0C5C-8712-70A2-7FF68CBAF2A2}"/>
              </a:ext>
            </a:extLst>
          </p:cNvPr>
          <p:cNvSpPr/>
          <p:nvPr/>
        </p:nvSpPr>
        <p:spPr>
          <a:xfrm>
            <a:off x="19004657"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0" name="object 60">
            <a:extLst>
              <a:ext uri="{FF2B5EF4-FFF2-40B4-BE49-F238E27FC236}">
                <a16:creationId xmlns:a16="http://schemas.microsoft.com/office/drawing/2014/main" id="{86B0C93F-D6DB-87C0-40EA-46EB17E17CC5}"/>
              </a:ext>
            </a:extLst>
          </p:cNvPr>
          <p:cNvSpPr/>
          <p:nvPr/>
        </p:nvSpPr>
        <p:spPr>
          <a:xfrm>
            <a:off x="19266428"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1" name="object 61">
            <a:extLst>
              <a:ext uri="{FF2B5EF4-FFF2-40B4-BE49-F238E27FC236}">
                <a16:creationId xmlns:a16="http://schemas.microsoft.com/office/drawing/2014/main" id="{0CC10BA0-8ECC-8C5B-F0AF-496F31FB69B3}"/>
              </a:ext>
            </a:extLst>
          </p:cNvPr>
          <p:cNvSpPr/>
          <p:nvPr/>
        </p:nvSpPr>
        <p:spPr>
          <a:xfrm>
            <a:off x="19528201"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2" name="object 62">
            <a:extLst>
              <a:ext uri="{FF2B5EF4-FFF2-40B4-BE49-F238E27FC236}">
                <a16:creationId xmlns:a16="http://schemas.microsoft.com/office/drawing/2014/main" id="{2B3E5BE3-178F-AFE4-FF32-E3F230362615}"/>
              </a:ext>
            </a:extLst>
          </p:cNvPr>
          <p:cNvSpPr/>
          <p:nvPr/>
        </p:nvSpPr>
        <p:spPr>
          <a:xfrm>
            <a:off x="19789973"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3" name="object 63">
            <a:extLst>
              <a:ext uri="{FF2B5EF4-FFF2-40B4-BE49-F238E27FC236}">
                <a16:creationId xmlns:a16="http://schemas.microsoft.com/office/drawing/2014/main" id="{A0244BF1-18D6-3222-8A3A-1B7CC5B0B859}"/>
              </a:ext>
            </a:extLst>
          </p:cNvPr>
          <p:cNvSpPr/>
          <p:nvPr/>
        </p:nvSpPr>
        <p:spPr>
          <a:xfrm>
            <a:off x="17957569"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4" name="object 64">
            <a:extLst>
              <a:ext uri="{FF2B5EF4-FFF2-40B4-BE49-F238E27FC236}">
                <a16:creationId xmlns:a16="http://schemas.microsoft.com/office/drawing/2014/main" id="{4C106B66-41AE-D012-88E9-05A6C41881EE}"/>
              </a:ext>
            </a:extLst>
          </p:cNvPr>
          <p:cNvSpPr/>
          <p:nvPr/>
        </p:nvSpPr>
        <p:spPr>
          <a:xfrm>
            <a:off x="18219340"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5" name="object 65">
            <a:extLst>
              <a:ext uri="{FF2B5EF4-FFF2-40B4-BE49-F238E27FC236}">
                <a16:creationId xmlns:a16="http://schemas.microsoft.com/office/drawing/2014/main" id="{EEF6C859-59B8-69B8-B17F-BA6D3AB0D930}"/>
              </a:ext>
            </a:extLst>
          </p:cNvPr>
          <p:cNvSpPr/>
          <p:nvPr/>
        </p:nvSpPr>
        <p:spPr>
          <a:xfrm>
            <a:off x="18481112"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6" name="object 66">
            <a:extLst>
              <a:ext uri="{FF2B5EF4-FFF2-40B4-BE49-F238E27FC236}">
                <a16:creationId xmlns:a16="http://schemas.microsoft.com/office/drawing/2014/main" id="{4A8F0318-D18C-F965-0E14-45F3AAAC33E1}"/>
              </a:ext>
            </a:extLst>
          </p:cNvPr>
          <p:cNvSpPr/>
          <p:nvPr/>
        </p:nvSpPr>
        <p:spPr>
          <a:xfrm>
            <a:off x="18742885"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7" name="object 67">
            <a:extLst>
              <a:ext uri="{FF2B5EF4-FFF2-40B4-BE49-F238E27FC236}">
                <a16:creationId xmlns:a16="http://schemas.microsoft.com/office/drawing/2014/main" id="{785B09A5-CCC5-FB09-CEDE-F58D9EDE4863}"/>
              </a:ext>
            </a:extLst>
          </p:cNvPr>
          <p:cNvSpPr/>
          <p:nvPr/>
        </p:nvSpPr>
        <p:spPr>
          <a:xfrm>
            <a:off x="19004657"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8" name="object 68">
            <a:extLst>
              <a:ext uri="{FF2B5EF4-FFF2-40B4-BE49-F238E27FC236}">
                <a16:creationId xmlns:a16="http://schemas.microsoft.com/office/drawing/2014/main" id="{F8D41906-6F47-FC3E-4454-9AD1D68172CF}"/>
              </a:ext>
            </a:extLst>
          </p:cNvPr>
          <p:cNvSpPr/>
          <p:nvPr/>
        </p:nvSpPr>
        <p:spPr>
          <a:xfrm>
            <a:off x="19266428"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9" name="object 69">
            <a:extLst>
              <a:ext uri="{FF2B5EF4-FFF2-40B4-BE49-F238E27FC236}">
                <a16:creationId xmlns:a16="http://schemas.microsoft.com/office/drawing/2014/main" id="{94509C67-FAAB-B221-0B16-16E575F6C7A7}"/>
              </a:ext>
            </a:extLst>
          </p:cNvPr>
          <p:cNvSpPr/>
          <p:nvPr/>
        </p:nvSpPr>
        <p:spPr>
          <a:xfrm>
            <a:off x="19528201"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70" name="object 70">
            <a:extLst>
              <a:ext uri="{FF2B5EF4-FFF2-40B4-BE49-F238E27FC236}">
                <a16:creationId xmlns:a16="http://schemas.microsoft.com/office/drawing/2014/main" id="{073AA7BD-D5F3-375E-B95D-2309D6F1F186}"/>
              </a:ext>
            </a:extLst>
          </p:cNvPr>
          <p:cNvSpPr/>
          <p:nvPr/>
        </p:nvSpPr>
        <p:spPr>
          <a:xfrm>
            <a:off x="19789973"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75" name="CaixaDeTexto 74">
            <a:extLst>
              <a:ext uri="{FF2B5EF4-FFF2-40B4-BE49-F238E27FC236}">
                <a16:creationId xmlns:a16="http://schemas.microsoft.com/office/drawing/2014/main" id="{D083D80E-2F4C-629E-6D69-D4CEFE462E5C}"/>
              </a:ext>
            </a:extLst>
          </p:cNvPr>
          <p:cNvSpPr txBox="1">
            <a:spLocks/>
          </p:cNvSpPr>
          <p:nvPr/>
        </p:nvSpPr>
        <p:spPr>
          <a:xfrm>
            <a:off x="1570284" y="1540939"/>
            <a:ext cx="17434024" cy="9694962"/>
          </a:xfrm>
          <a:prstGeom prst="rect">
            <a:avLst/>
          </a:prstGeom>
          <a:noFill/>
        </p:spPr>
        <p:txBody>
          <a:bodyPr wrap="square">
            <a:spAutoFit/>
          </a:bodyPr>
          <a:lstStyle/>
          <a:p>
            <a:pPr algn="just"/>
            <a:r>
              <a:rPr lang="pt-BR" sz="4800" dirty="0">
                <a:solidFill>
                  <a:schemeClr val="tx1">
                    <a:lumMod val="65000"/>
                    <a:lumOff val="35000"/>
                  </a:schemeClr>
                </a:solidFill>
                <a:latin typeface="+mj-lt"/>
                <a:cs typeface="Arial" panose="020B0604020202020204" pitchFamily="34" charset="0"/>
              </a:rPr>
              <a:t>O endereço IPv4 são constituídos por 32 bits, divididos em quatro octetos  e representados por números decimais. Desta forma o endereço </a:t>
            </a:r>
            <a:r>
              <a:rPr lang="pt-BR" sz="4800" b="1" dirty="0">
                <a:solidFill>
                  <a:schemeClr val="tx1">
                    <a:lumMod val="65000"/>
                    <a:lumOff val="35000"/>
                  </a:schemeClr>
                </a:solidFill>
                <a:latin typeface="+mj-lt"/>
                <a:cs typeface="Arial" panose="020B0604020202020204" pitchFamily="34" charset="0"/>
              </a:rPr>
              <a:t>IP: 11010000 11110101 0011100 10100011</a:t>
            </a:r>
            <a:r>
              <a:rPr lang="pt-BR" sz="4800" dirty="0">
                <a:solidFill>
                  <a:schemeClr val="tx1">
                    <a:lumMod val="65000"/>
                    <a:lumOff val="35000"/>
                  </a:schemeClr>
                </a:solidFill>
                <a:latin typeface="+mj-lt"/>
                <a:cs typeface="Arial" panose="020B0604020202020204" pitchFamily="34" charset="0"/>
              </a:rPr>
              <a:t> é representado por </a:t>
            </a:r>
            <a:r>
              <a:rPr lang="pt-BR" sz="4800" b="1" dirty="0">
                <a:solidFill>
                  <a:schemeClr val="tx1">
                    <a:lumMod val="65000"/>
                    <a:lumOff val="35000"/>
                  </a:schemeClr>
                </a:solidFill>
                <a:latin typeface="+mj-lt"/>
                <a:cs typeface="Arial" panose="020B0604020202020204" pitchFamily="34" charset="0"/>
              </a:rPr>
              <a:t>208.245.28.63</a:t>
            </a:r>
          </a:p>
          <a:p>
            <a:pPr algn="just"/>
            <a:endParaRPr lang="pt-BR" sz="4800" dirty="0">
              <a:solidFill>
                <a:schemeClr val="tx1">
                  <a:lumMod val="65000"/>
                  <a:lumOff val="35000"/>
                </a:schemeClr>
              </a:solidFill>
              <a:latin typeface="+mj-lt"/>
              <a:cs typeface="Arial" panose="020B0604020202020204" pitchFamily="34" charset="0"/>
            </a:endParaRPr>
          </a:p>
          <a:p>
            <a:pPr algn="just"/>
            <a:r>
              <a:rPr lang="pt-BR" sz="4800" dirty="0">
                <a:solidFill>
                  <a:schemeClr val="tx1">
                    <a:lumMod val="65000"/>
                    <a:lumOff val="35000"/>
                  </a:schemeClr>
                </a:solidFill>
                <a:latin typeface="+mj-lt"/>
                <a:cs typeface="Arial" panose="020B0604020202020204" pitchFamily="34" charset="0"/>
              </a:rPr>
              <a:t>No endereço IP tem uma parte que indica o </a:t>
            </a:r>
            <a:r>
              <a:rPr lang="pt-BR" sz="4800" b="1" dirty="0">
                <a:solidFill>
                  <a:schemeClr val="tx1">
                    <a:lumMod val="65000"/>
                    <a:lumOff val="35000"/>
                  </a:schemeClr>
                </a:solidFill>
                <a:latin typeface="+mj-lt"/>
                <a:cs typeface="Arial" panose="020B0604020202020204" pitchFamily="34" charset="0"/>
              </a:rPr>
              <a:t>endereço da rede</a:t>
            </a:r>
            <a:r>
              <a:rPr lang="pt-BR" sz="4800" dirty="0">
                <a:solidFill>
                  <a:schemeClr val="tx1">
                    <a:lumMod val="65000"/>
                    <a:lumOff val="35000"/>
                  </a:schemeClr>
                </a:solidFill>
                <a:latin typeface="+mj-lt"/>
                <a:cs typeface="Arial" panose="020B0604020202020204" pitchFamily="34" charset="0"/>
              </a:rPr>
              <a:t> e a outra parte o </a:t>
            </a:r>
            <a:r>
              <a:rPr lang="pt-BR" sz="4800" b="1" dirty="0">
                <a:solidFill>
                  <a:schemeClr val="tx1">
                    <a:lumMod val="65000"/>
                    <a:lumOff val="35000"/>
                  </a:schemeClr>
                </a:solidFill>
                <a:latin typeface="+mj-lt"/>
                <a:cs typeface="Arial" panose="020B0604020202020204" pitchFamily="34" charset="0"/>
              </a:rPr>
              <a:t>host</a:t>
            </a:r>
            <a:r>
              <a:rPr lang="pt-BR" sz="4800" dirty="0">
                <a:solidFill>
                  <a:schemeClr val="tx1">
                    <a:lumMod val="65000"/>
                    <a:lumOff val="35000"/>
                  </a:schemeClr>
                </a:solidFill>
                <a:latin typeface="+mj-lt"/>
                <a:cs typeface="Arial" panose="020B0604020202020204" pitchFamily="34" charset="0"/>
              </a:rPr>
              <a:t>. Para identificar o endereço da rede é necessário saber a </a:t>
            </a:r>
            <a:r>
              <a:rPr lang="pt-BR" sz="4800" b="1" dirty="0">
                <a:solidFill>
                  <a:schemeClr val="tx1">
                    <a:lumMod val="65000"/>
                    <a:lumOff val="35000"/>
                  </a:schemeClr>
                </a:solidFill>
                <a:latin typeface="+mj-lt"/>
                <a:cs typeface="Arial" panose="020B0604020202020204" pitchFamily="34" charset="0"/>
              </a:rPr>
              <a:t>máscara de rede</a:t>
            </a:r>
          </a:p>
          <a:p>
            <a:pPr algn="just"/>
            <a:endParaRPr lang="pt-BR" sz="4800" b="1" u="sng" dirty="0">
              <a:solidFill>
                <a:schemeClr val="tx1">
                  <a:lumMod val="65000"/>
                  <a:lumOff val="35000"/>
                </a:schemeClr>
              </a:solidFill>
              <a:latin typeface="+mj-lt"/>
              <a:cs typeface="Arial" panose="020B0604020202020204" pitchFamily="34" charset="0"/>
            </a:endParaRPr>
          </a:p>
          <a:p>
            <a:pPr algn="just"/>
            <a:r>
              <a:rPr lang="pt-BR" sz="4800" dirty="0">
                <a:solidFill>
                  <a:schemeClr val="tx1">
                    <a:lumMod val="65000"/>
                    <a:lumOff val="35000"/>
                  </a:schemeClr>
                </a:solidFill>
                <a:latin typeface="+mj-lt"/>
                <a:cs typeface="Arial" panose="020B0604020202020204" pitchFamily="34" charset="0"/>
              </a:rPr>
              <a:t>A </a:t>
            </a:r>
            <a:r>
              <a:rPr lang="pt-BR" sz="4800" b="1" dirty="0">
                <a:solidFill>
                  <a:schemeClr val="tx1">
                    <a:lumMod val="65000"/>
                    <a:lumOff val="35000"/>
                  </a:schemeClr>
                </a:solidFill>
                <a:latin typeface="+mj-lt"/>
                <a:cs typeface="Arial" panose="020B0604020202020204" pitchFamily="34" charset="0"/>
              </a:rPr>
              <a:t>máscara de rede</a:t>
            </a:r>
            <a:r>
              <a:rPr lang="pt-BR" sz="4800" dirty="0">
                <a:solidFill>
                  <a:schemeClr val="tx1">
                    <a:lumMod val="65000"/>
                    <a:lumOff val="35000"/>
                  </a:schemeClr>
                </a:solidFill>
                <a:latin typeface="+mj-lt"/>
                <a:cs typeface="Arial" panose="020B0604020202020204" pitchFamily="34" charset="0"/>
              </a:rPr>
              <a:t>, também conhecida como </a:t>
            </a:r>
            <a:r>
              <a:rPr lang="pt-BR" sz="4800" b="1" dirty="0">
                <a:solidFill>
                  <a:schemeClr val="tx1">
                    <a:lumMod val="65000"/>
                    <a:lumOff val="35000"/>
                  </a:schemeClr>
                </a:solidFill>
                <a:latin typeface="+mj-lt"/>
                <a:cs typeface="Arial" panose="020B0604020202020204" pitchFamily="34" charset="0"/>
              </a:rPr>
              <a:t>máscara de </a:t>
            </a:r>
            <a:r>
              <a:rPr lang="pt-BR" sz="4800" b="1" dirty="0" err="1">
                <a:solidFill>
                  <a:schemeClr val="tx1">
                    <a:lumMod val="65000"/>
                    <a:lumOff val="35000"/>
                  </a:schemeClr>
                </a:solidFill>
                <a:latin typeface="+mj-lt"/>
                <a:cs typeface="Arial" panose="020B0604020202020204" pitchFamily="34" charset="0"/>
              </a:rPr>
              <a:t>sub-rede</a:t>
            </a:r>
            <a:r>
              <a:rPr lang="pt-BR" sz="4800" dirty="0">
                <a:solidFill>
                  <a:schemeClr val="tx1">
                    <a:lumMod val="65000"/>
                    <a:lumOff val="35000"/>
                  </a:schemeClr>
                </a:solidFill>
                <a:latin typeface="+mj-lt"/>
                <a:cs typeface="Arial" panose="020B0604020202020204" pitchFamily="34" charset="0"/>
              </a:rPr>
              <a:t>, é usado em conjunto com o endereço IP para </a:t>
            </a:r>
            <a:r>
              <a:rPr lang="pt-BR" sz="4800" b="1" dirty="0">
                <a:solidFill>
                  <a:srgbClr val="FF0000"/>
                </a:solidFill>
                <a:latin typeface="+mj-lt"/>
                <a:cs typeface="Arial" panose="020B0604020202020204" pitchFamily="34" charset="0"/>
              </a:rPr>
              <a:t>definir qual parte de um endereço IP identifica a rede e qual parte identifica os hosts individuais dentro dessa rede</a:t>
            </a:r>
            <a:r>
              <a:rPr lang="pt-BR" sz="4800" dirty="0">
                <a:solidFill>
                  <a:schemeClr val="tx1">
                    <a:lumMod val="65000"/>
                    <a:lumOff val="35000"/>
                  </a:schemeClr>
                </a:solidFill>
                <a:latin typeface="+mj-lt"/>
                <a:cs typeface="Arial" panose="020B0604020202020204" pitchFamily="34" charset="0"/>
              </a:rPr>
              <a:t>.</a:t>
            </a:r>
          </a:p>
        </p:txBody>
      </p:sp>
      <p:sp>
        <p:nvSpPr>
          <p:cNvPr id="73" name="Título 78">
            <a:extLst>
              <a:ext uri="{FF2B5EF4-FFF2-40B4-BE49-F238E27FC236}">
                <a16:creationId xmlns:a16="http://schemas.microsoft.com/office/drawing/2014/main" id="{9289E2C6-16FF-65C8-24AB-9C240506F105}"/>
              </a:ext>
            </a:extLst>
          </p:cNvPr>
          <p:cNvSpPr txBox="1">
            <a:spLocks/>
          </p:cNvSpPr>
          <p:nvPr/>
        </p:nvSpPr>
        <p:spPr>
          <a:xfrm>
            <a:off x="4930263" y="473990"/>
            <a:ext cx="9909941" cy="923330"/>
          </a:xfrm>
          <a:prstGeom prst="rect">
            <a:avLst/>
          </a:prstGeom>
        </p:spPr>
        <p:txBody>
          <a:bodyPr wrap="square" lIns="0" tIns="0" rIns="0" bIns="0">
            <a:spAutoFit/>
          </a:bodyPr>
          <a:lstStyle>
            <a:lvl1pPr>
              <a:defRPr sz="6100" b="0" i="0">
                <a:solidFill>
                  <a:srgbClr val="333333"/>
                </a:solidFill>
                <a:latin typeface="Montserrat Light"/>
                <a:ea typeface="+mj-ea"/>
                <a:cs typeface="Montserrat Light"/>
              </a:defRPr>
            </a:lvl1pPr>
          </a:lstStyle>
          <a:p>
            <a:r>
              <a:rPr lang="pt-BR" sz="6000" b="1" kern="0" dirty="0">
                <a:solidFill>
                  <a:srgbClr val="C00000"/>
                </a:solidFill>
                <a:latin typeface="+mn-lt"/>
              </a:rPr>
              <a:t>IPv4 – endereço de rede - host </a:t>
            </a:r>
          </a:p>
        </p:txBody>
      </p:sp>
    </p:spTree>
    <p:extLst>
      <p:ext uri="{BB962C8B-B14F-4D97-AF65-F5344CB8AC3E}">
        <p14:creationId xmlns:p14="http://schemas.microsoft.com/office/powerpoint/2010/main" val="5276002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91AFF47D-2DFE-7FA1-6C36-F20657CFDE49}"/>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6E8CB9A2-2068-CAD7-C8AF-227ABAC31D27}"/>
              </a:ext>
            </a:extLst>
          </p:cNvPr>
          <p:cNvSpPr/>
          <p:nvPr/>
        </p:nvSpPr>
        <p:spPr>
          <a:xfrm>
            <a:off x="1047088" y="1047088"/>
            <a:ext cx="0" cy="1466215"/>
          </a:xfrm>
          <a:custGeom>
            <a:avLst/>
            <a:gdLst/>
            <a:ahLst/>
            <a:cxnLst/>
            <a:rect l="l" t="t" r="r" b="b"/>
            <a:pathLst>
              <a:path h="1466214">
                <a:moveTo>
                  <a:pt x="0" y="0"/>
                </a:moveTo>
                <a:lnTo>
                  <a:pt x="0" y="1465923"/>
                </a:lnTo>
              </a:path>
            </a:pathLst>
          </a:custGeom>
          <a:ln w="104708">
            <a:solidFill>
              <a:srgbClr val="C1272C"/>
            </a:solidFill>
          </a:ln>
        </p:spPr>
        <p:txBody>
          <a:bodyPr wrap="square" lIns="0" tIns="0" rIns="0" bIns="0" rtlCol="0"/>
          <a:lstStyle/>
          <a:p>
            <a:endParaRPr/>
          </a:p>
        </p:txBody>
      </p:sp>
      <p:sp>
        <p:nvSpPr>
          <p:cNvPr id="3" name="object 3">
            <a:extLst>
              <a:ext uri="{FF2B5EF4-FFF2-40B4-BE49-F238E27FC236}">
                <a16:creationId xmlns:a16="http://schemas.microsoft.com/office/drawing/2014/main" id="{FE21238B-B73E-B5DE-5DA8-F74B29FFFA24}"/>
              </a:ext>
            </a:extLst>
          </p:cNvPr>
          <p:cNvSpPr/>
          <p:nvPr/>
        </p:nvSpPr>
        <p:spPr>
          <a:xfrm>
            <a:off x="0" y="11151492"/>
            <a:ext cx="20104100" cy="157480"/>
          </a:xfrm>
          <a:custGeom>
            <a:avLst/>
            <a:gdLst/>
            <a:ahLst/>
            <a:cxnLst/>
            <a:rect l="l" t="t" r="r" b="b"/>
            <a:pathLst>
              <a:path w="20104100" h="157479">
                <a:moveTo>
                  <a:pt x="20104099" y="0"/>
                </a:moveTo>
                <a:lnTo>
                  <a:pt x="0" y="0"/>
                </a:lnTo>
                <a:lnTo>
                  <a:pt x="0" y="157063"/>
                </a:lnTo>
                <a:lnTo>
                  <a:pt x="20104099" y="157063"/>
                </a:lnTo>
                <a:lnTo>
                  <a:pt x="20104099" y="0"/>
                </a:lnTo>
                <a:close/>
              </a:path>
            </a:pathLst>
          </a:custGeom>
          <a:solidFill>
            <a:srgbClr val="C1272C"/>
          </a:solidFill>
        </p:spPr>
        <p:txBody>
          <a:bodyPr wrap="square" lIns="0" tIns="0" rIns="0" bIns="0" rtlCol="0"/>
          <a:lstStyle/>
          <a:p>
            <a:endParaRPr/>
          </a:p>
        </p:txBody>
      </p:sp>
      <p:grpSp>
        <p:nvGrpSpPr>
          <p:cNvPr id="4" name="object 4">
            <a:extLst>
              <a:ext uri="{FF2B5EF4-FFF2-40B4-BE49-F238E27FC236}">
                <a16:creationId xmlns:a16="http://schemas.microsoft.com/office/drawing/2014/main" id="{C773136D-15CF-0CEB-9209-6A03D37B7D71}"/>
              </a:ext>
            </a:extLst>
          </p:cNvPr>
          <p:cNvGrpSpPr/>
          <p:nvPr/>
        </p:nvGrpSpPr>
        <p:grpSpPr>
          <a:xfrm>
            <a:off x="15311497" y="431894"/>
            <a:ext cx="3693160" cy="942975"/>
            <a:chOff x="15363992" y="1047088"/>
            <a:chExt cx="3693160" cy="942975"/>
          </a:xfrm>
        </p:grpSpPr>
        <p:sp>
          <p:nvSpPr>
            <p:cNvPr id="5" name="object 5">
              <a:extLst>
                <a:ext uri="{FF2B5EF4-FFF2-40B4-BE49-F238E27FC236}">
                  <a16:creationId xmlns:a16="http://schemas.microsoft.com/office/drawing/2014/main" id="{F9933083-1B2F-D88A-CAC5-408D5C4B9AE3}"/>
                </a:ext>
              </a:extLst>
            </p:cNvPr>
            <p:cNvSpPr/>
            <p:nvPr/>
          </p:nvSpPr>
          <p:spPr>
            <a:xfrm>
              <a:off x="15364065" y="1047088"/>
              <a:ext cx="3693160" cy="942975"/>
            </a:xfrm>
            <a:custGeom>
              <a:avLst/>
              <a:gdLst/>
              <a:ahLst/>
              <a:cxnLst/>
              <a:rect l="l" t="t" r="r" b="b"/>
              <a:pathLst>
                <a:path w="3693159" h="942975">
                  <a:moveTo>
                    <a:pt x="3692945" y="0"/>
                  </a:moveTo>
                  <a:lnTo>
                    <a:pt x="0" y="0"/>
                  </a:lnTo>
                  <a:lnTo>
                    <a:pt x="0" y="942379"/>
                  </a:lnTo>
                  <a:lnTo>
                    <a:pt x="3692945" y="942379"/>
                  </a:lnTo>
                  <a:lnTo>
                    <a:pt x="3692945" y="0"/>
                  </a:lnTo>
                  <a:close/>
                </a:path>
              </a:pathLst>
            </a:custGeom>
            <a:solidFill>
              <a:srgbClr val="E21013"/>
            </a:solidFill>
          </p:spPr>
          <p:txBody>
            <a:bodyPr wrap="square" lIns="0" tIns="0" rIns="0" bIns="0" rtlCol="0"/>
            <a:lstStyle/>
            <a:p>
              <a:endParaRPr/>
            </a:p>
          </p:txBody>
        </p:sp>
        <p:sp>
          <p:nvSpPr>
            <p:cNvPr id="6" name="object 6">
              <a:extLst>
                <a:ext uri="{FF2B5EF4-FFF2-40B4-BE49-F238E27FC236}">
                  <a16:creationId xmlns:a16="http://schemas.microsoft.com/office/drawing/2014/main" id="{5CB5038F-760C-0EDB-887B-94F00C7D4FAC}"/>
                </a:ext>
              </a:extLst>
            </p:cNvPr>
            <p:cNvSpPr/>
            <p:nvPr/>
          </p:nvSpPr>
          <p:spPr>
            <a:xfrm>
              <a:off x="15363990" y="1167618"/>
              <a:ext cx="3693160" cy="700405"/>
            </a:xfrm>
            <a:custGeom>
              <a:avLst/>
              <a:gdLst/>
              <a:ahLst/>
              <a:cxnLst/>
              <a:rect l="l" t="t" r="r" b="b"/>
              <a:pathLst>
                <a:path w="3693159" h="700405">
                  <a:moveTo>
                    <a:pt x="198361" y="660984"/>
                  </a:moveTo>
                  <a:lnTo>
                    <a:pt x="0" y="660984"/>
                  </a:lnTo>
                  <a:lnTo>
                    <a:pt x="0" y="685812"/>
                  </a:lnTo>
                  <a:lnTo>
                    <a:pt x="198361" y="685812"/>
                  </a:lnTo>
                  <a:lnTo>
                    <a:pt x="198361" y="660984"/>
                  </a:lnTo>
                  <a:close/>
                </a:path>
                <a:path w="3693159" h="700405">
                  <a:moveTo>
                    <a:pt x="198361" y="502246"/>
                  </a:moveTo>
                  <a:lnTo>
                    <a:pt x="0" y="502246"/>
                  </a:lnTo>
                  <a:lnTo>
                    <a:pt x="0" y="527050"/>
                  </a:lnTo>
                  <a:lnTo>
                    <a:pt x="198361" y="527050"/>
                  </a:lnTo>
                  <a:lnTo>
                    <a:pt x="198361" y="502246"/>
                  </a:lnTo>
                  <a:close/>
                </a:path>
                <a:path w="3693159" h="700405">
                  <a:moveTo>
                    <a:pt x="198361" y="337540"/>
                  </a:moveTo>
                  <a:lnTo>
                    <a:pt x="0" y="337540"/>
                  </a:lnTo>
                  <a:lnTo>
                    <a:pt x="0" y="362356"/>
                  </a:lnTo>
                  <a:lnTo>
                    <a:pt x="198361" y="362356"/>
                  </a:lnTo>
                  <a:lnTo>
                    <a:pt x="198361" y="337540"/>
                  </a:lnTo>
                  <a:close/>
                </a:path>
                <a:path w="3693159" h="700405">
                  <a:moveTo>
                    <a:pt x="198361" y="175044"/>
                  </a:moveTo>
                  <a:lnTo>
                    <a:pt x="0" y="175044"/>
                  </a:lnTo>
                  <a:lnTo>
                    <a:pt x="0" y="199898"/>
                  </a:lnTo>
                  <a:lnTo>
                    <a:pt x="198361" y="199898"/>
                  </a:lnTo>
                  <a:lnTo>
                    <a:pt x="198361" y="175044"/>
                  </a:lnTo>
                  <a:close/>
                </a:path>
                <a:path w="3693159" h="700405">
                  <a:moveTo>
                    <a:pt x="198361" y="16789"/>
                  </a:moveTo>
                  <a:lnTo>
                    <a:pt x="0" y="16789"/>
                  </a:lnTo>
                  <a:lnTo>
                    <a:pt x="0" y="41592"/>
                  </a:lnTo>
                  <a:lnTo>
                    <a:pt x="198361" y="41592"/>
                  </a:lnTo>
                  <a:lnTo>
                    <a:pt x="198361" y="16789"/>
                  </a:lnTo>
                  <a:close/>
                </a:path>
                <a:path w="3693159" h="700405">
                  <a:moveTo>
                    <a:pt x="908519" y="161366"/>
                  </a:moveTo>
                  <a:lnTo>
                    <a:pt x="905611" y="119291"/>
                  </a:lnTo>
                  <a:lnTo>
                    <a:pt x="870216" y="56515"/>
                  </a:lnTo>
                  <a:lnTo>
                    <a:pt x="804722" y="18783"/>
                  </a:lnTo>
                  <a:lnTo>
                    <a:pt x="764209" y="8001"/>
                  </a:lnTo>
                  <a:lnTo>
                    <a:pt x="720382" y="1905"/>
                  </a:lnTo>
                  <a:lnTo>
                    <a:pt x="674649" y="0"/>
                  </a:lnTo>
                  <a:lnTo>
                    <a:pt x="627646" y="1714"/>
                  </a:lnTo>
                  <a:lnTo>
                    <a:pt x="580986" y="7264"/>
                  </a:lnTo>
                  <a:lnTo>
                    <a:pt x="535609" y="17233"/>
                  </a:lnTo>
                  <a:lnTo>
                    <a:pt x="492480" y="32207"/>
                  </a:lnTo>
                  <a:lnTo>
                    <a:pt x="452551" y="52793"/>
                  </a:lnTo>
                  <a:lnTo>
                    <a:pt x="416788" y="79552"/>
                  </a:lnTo>
                  <a:lnTo>
                    <a:pt x="386118" y="113106"/>
                  </a:lnTo>
                  <a:lnTo>
                    <a:pt x="361518" y="154012"/>
                  </a:lnTo>
                  <a:lnTo>
                    <a:pt x="343928" y="202895"/>
                  </a:lnTo>
                  <a:lnTo>
                    <a:pt x="339191" y="254914"/>
                  </a:lnTo>
                  <a:lnTo>
                    <a:pt x="348361" y="300837"/>
                  </a:lnTo>
                  <a:lnTo>
                    <a:pt x="371944" y="338734"/>
                  </a:lnTo>
                  <a:lnTo>
                    <a:pt x="410489" y="366699"/>
                  </a:lnTo>
                  <a:lnTo>
                    <a:pt x="460273" y="387223"/>
                  </a:lnTo>
                  <a:lnTo>
                    <a:pt x="508939" y="402183"/>
                  </a:lnTo>
                  <a:lnTo>
                    <a:pt x="594931" y="424510"/>
                  </a:lnTo>
                  <a:lnTo>
                    <a:pt x="628256" y="436435"/>
                  </a:lnTo>
                  <a:lnTo>
                    <a:pt x="652449" y="451891"/>
                  </a:lnTo>
                  <a:lnTo>
                    <a:pt x="665530" y="473189"/>
                  </a:lnTo>
                  <a:lnTo>
                    <a:pt x="665492" y="502577"/>
                  </a:lnTo>
                  <a:lnTo>
                    <a:pt x="650049" y="531888"/>
                  </a:lnTo>
                  <a:lnTo>
                    <a:pt x="622071" y="552818"/>
                  </a:lnTo>
                  <a:lnTo>
                    <a:pt x="587794" y="565378"/>
                  </a:lnTo>
                  <a:lnTo>
                    <a:pt x="553504" y="569556"/>
                  </a:lnTo>
                  <a:lnTo>
                    <a:pt x="508876" y="563194"/>
                  </a:lnTo>
                  <a:lnTo>
                    <a:pt x="477100" y="544436"/>
                  </a:lnTo>
                  <a:lnTo>
                    <a:pt x="460578" y="513829"/>
                  </a:lnTo>
                  <a:lnTo>
                    <a:pt x="461683" y="471868"/>
                  </a:lnTo>
                  <a:lnTo>
                    <a:pt x="275539" y="471868"/>
                  </a:lnTo>
                  <a:lnTo>
                    <a:pt x="269430" y="527735"/>
                  </a:lnTo>
                  <a:lnTo>
                    <a:pt x="274370" y="574230"/>
                  </a:lnTo>
                  <a:lnTo>
                    <a:pt x="289217" y="612089"/>
                  </a:lnTo>
                  <a:lnTo>
                    <a:pt x="312877" y="642086"/>
                  </a:lnTo>
                  <a:lnTo>
                    <a:pt x="344208" y="664946"/>
                  </a:lnTo>
                  <a:lnTo>
                    <a:pt x="382117" y="681418"/>
                  </a:lnTo>
                  <a:lnTo>
                    <a:pt x="425475" y="692264"/>
                  </a:lnTo>
                  <a:lnTo>
                    <a:pt x="473151" y="698233"/>
                  </a:lnTo>
                  <a:lnTo>
                    <a:pt x="524052" y="700049"/>
                  </a:lnTo>
                  <a:lnTo>
                    <a:pt x="575627" y="697547"/>
                  </a:lnTo>
                  <a:lnTo>
                    <a:pt x="626084" y="690016"/>
                  </a:lnTo>
                  <a:lnTo>
                    <a:pt x="674420" y="677392"/>
                  </a:lnTo>
                  <a:lnTo>
                    <a:pt x="719607" y="659612"/>
                  </a:lnTo>
                  <a:lnTo>
                    <a:pt x="760666" y="636625"/>
                  </a:lnTo>
                  <a:lnTo>
                    <a:pt x="796582" y="608368"/>
                  </a:lnTo>
                  <a:lnTo>
                    <a:pt x="826350" y="574776"/>
                  </a:lnTo>
                  <a:lnTo>
                    <a:pt x="829373" y="569556"/>
                  </a:lnTo>
                  <a:lnTo>
                    <a:pt x="848956" y="535813"/>
                  </a:lnTo>
                  <a:lnTo>
                    <a:pt x="863409" y="491388"/>
                  </a:lnTo>
                  <a:lnTo>
                    <a:pt x="869175" y="436956"/>
                  </a:lnTo>
                  <a:lnTo>
                    <a:pt x="862253" y="393573"/>
                  </a:lnTo>
                  <a:lnTo>
                    <a:pt x="844715" y="359727"/>
                  </a:lnTo>
                  <a:lnTo>
                    <a:pt x="786180" y="314388"/>
                  </a:lnTo>
                  <a:lnTo>
                    <a:pt x="749388" y="299808"/>
                  </a:lnTo>
                  <a:lnTo>
                    <a:pt x="710361" y="288569"/>
                  </a:lnTo>
                  <a:lnTo>
                    <a:pt x="634009" y="269887"/>
                  </a:lnTo>
                  <a:lnTo>
                    <a:pt x="598487" y="259105"/>
                  </a:lnTo>
                  <a:lnTo>
                    <a:pt x="566508" y="244411"/>
                  </a:lnTo>
                  <a:lnTo>
                    <a:pt x="545198" y="222910"/>
                  </a:lnTo>
                  <a:lnTo>
                    <a:pt x="541705" y="191706"/>
                  </a:lnTo>
                  <a:lnTo>
                    <a:pt x="553237" y="167970"/>
                  </a:lnTo>
                  <a:lnTo>
                    <a:pt x="574865" y="148424"/>
                  </a:lnTo>
                  <a:lnTo>
                    <a:pt x="603186" y="135166"/>
                  </a:lnTo>
                  <a:lnTo>
                    <a:pt x="634784" y="130289"/>
                  </a:lnTo>
                  <a:lnTo>
                    <a:pt x="656831" y="131673"/>
                  </a:lnTo>
                  <a:lnTo>
                    <a:pt x="701929" y="151714"/>
                  </a:lnTo>
                  <a:lnTo>
                    <a:pt x="716394" y="192925"/>
                  </a:lnTo>
                  <a:lnTo>
                    <a:pt x="713587" y="211251"/>
                  </a:lnTo>
                  <a:lnTo>
                    <a:pt x="899706" y="211251"/>
                  </a:lnTo>
                  <a:lnTo>
                    <a:pt x="908519" y="161366"/>
                  </a:lnTo>
                  <a:close/>
                </a:path>
                <a:path w="3693159" h="700405">
                  <a:moveTo>
                    <a:pt x="1580972" y="13944"/>
                  </a:moveTo>
                  <a:lnTo>
                    <a:pt x="1069111" y="13944"/>
                  </a:lnTo>
                  <a:lnTo>
                    <a:pt x="926261" y="685927"/>
                  </a:lnTo>
                  <a:lnTo>
                    <a:pt x="1438135" y="685927"/>
                  </a:lnTo>
                  <a:lnTo>
                    <a:pt x="1465897" y="555599"/>
                  </a:lnTo>
                  <a:lnTo>
                    <a:pt x="1140142" y="555599"/>
                  </a:lnTo>
                  <a:lnTo>
                    <a:pt x="1170393" y="413207"/>
                  </a:lnTo>
                  <a:lnTo>
                    <a:pt x="1470075" y="413207"/>
                  </a:lnTo>
                  <a:lnTo>
                    <a:pt x="1497685" y="282956"/>
                  </a:lnTo>
                  <a:lnTo>
                    <a:pt x="1198003" y="282956"/>
                  </a:lnTo>
                  <a:lnTo>
                    <a:pt x="1227467" y="144233"/>
                  </a:lnTo>
                  <a:lnTo>
                    <a:pt x="1553222" y="144233"/>
                  </a:lnTo>
                  <a:lnTo>
                    <a:pt x="1580972" y="13944"/>
                  </a:lnTo>
                  <a:close/>
                </a:path>
                <a:path w="3693159" h="700405">
                  <a:moveTo>
                    <a:pt x="2341346" y="13944"/>
                  </a:moveTo>
                  <a:lnTo>
                    <a:pt x="2173833" y="13944"/>
                  </a:lnTo>
                  <a:lnTo>
                    <a:pt x="2067737" y="512775"/>
                  </a:lnTo>
                  <a:lnTo>
                    <a:pt x="2065566" y="514680"/>
                  </a:lnTo>
                  <a:lnTo>
                    <a:pt x="1984082" y="171272"/>
                  </a:lnTo>
                  <a:lnTo>
                    <a:pt x="1946757" y="13944"/>
                  </a:lnTo>
                  <a:lnTo>
                    <a:pt x="1686140" y="13944"/>
                  </a:lnTo>
                  <a:lnTo>
                    <a:pt x="1543291" y="685927"/>
                  </a:lnTo>
                  <a:lnTo>
                    <a:pt x="1710829" y="685927"/>
                  </a:lnTo>
                  <a:lnTo>
                    <a:pt x="1820189" y="171272"/>
                  </a:lnTo>
                  <a:lnTo>
                    <a:pt x="1822043" y="171272"/>
                  </a:lnTo>
                  <a:lnTo>
                    <a:pt x="1940687" y="685927"/>
                  </a:lnTo>
                  <a:lnTo>
                    <a:pt x="2198509" y="685927"/>
                  </a:lnTo>
                  <a:lnTo>
                    <a:pt x="2234920" y="514680"/>
                  </a:lnTo>
                  <a:lnTo>
                    <a:pt x="2341346" y="13944"/>
                  </a:lnTo>
                  <a:close/>
                </a:path>
                <a:path w="3693159" h="700405">
                  <a:moveTo>
                    <a:pt x="3024962" y="685927"/>
                  </a:moveTo>
                  <a:lnTo>
                    <a:pt x="3001060" y="554685"/>
                  </a:lnTo>
                  <a:lnTo>
                    <a:pt x="2977337" y="424395"/>
                  </a:lnTo>
                  <a:lnTo>
                    <a:pt x="2926486" y="145148"/>
                  </a:lnTo>
                  <a:lnTo>
                    <a:pt x="2902585" y="13944"/>
                  </a:lnTo>
                  <a:lnTo>
                    <a:pt x="2779890" y="13944"/>
                  </a:lnTo>
                  <a:lnTo>
                    <a:pt x="2779890" y="424395"/>
                  </a:lnTo>
                  <a:lnTo>
                    <a:pt x="2600261" y="424395"/>
                  </a:lnTo>
                  <a:lnTo>
                    <a:pt x="2750870" y="145148"/>
                  </a:lnTo>
                  <a:lnTo>
                    <a:pt x="2753652" y="145148"/>
                  </a:lnTo>
                  <a:lnTo>
                    <a:pt x="2779890" y="424395"/>
                  </a:lnTo>
                  <a:lnTo>
                    <a:pt x="2779890" y="13944"/>
                  </a:lnTo>
                  <a:lnTo>
                    <a:pt x="2675483" y="13944"/>
                  </a:lnTo>
                  <a:lnTo>
                    <a:pt x="2267356" y="685927"/>
                  </a:lnTo>
                  <a:lnTo>
                    <a:pt x="2453525" y="685927"/>
                  </a:lnTo>
                  <a:lnTo>
                    <a:pt x="2525179" y="554685"/>
                  </a:lnTo>
                  <a:lnTo>
                    <a:pt x="2797886" y="554685"/>
                  </a:lnTo>
                  <a:lnTo>
                    <a:pt x="2814637" y="685927"/>
                  </a:lnTo>
                  <a:lnTo>
                    <a:pt x="3024962" y="685927"/>
                  </a:lnTo>
                  <a:close/>
                </a:path>
                <a:path w="3693159" h="700405">
                  <a:moveTo>
                    <a:pt x="3424682" y="13944"/>
                  </a:moveTo>
                  <a:lnTo>
                    <a:pt x="3238563" y="13944"/>
                  </a:lnTo>
                  <a:lnTo>
                    <a:pt x="3095675" y="685927"/>
                  </a:lnTo>
                  <a:lnTo>
                    <a:pt x="3281832" y="685927"/>
                  </a:lnTo>
                  <a:lnTo>
                    <a:pt x="3424682" y="13944"/>
                  </a:lnTo>
                  <a:close/>
                </a:path>
                <a:path w="3693159" h="700405">
                  <a:moveTo>
                    <a:pt x="3692931" y="660984"/>
                  </a:moveTo>
                  <a:lnTo>
                    <a:pt x="3494570" y="660984"/>
                  </a:lnTo>
                  <a:lnTo>
                    <a:pt x="3494570" y="685812"/>
                  </a:lnTo>
                  <a:lnTo>
                    <a:pt x="3692931" y="685812"/>
                  </a:lnTo>
                  <a:lnTo>
                    <a:pt x="3692931" y="660984"/>
                  </a:lnTo>
                  <a:close/>
                </a:path>
                <a:path w="3693159" h="700405">
                  <a:moveTo>
                    <a:pt x="3692931" y="502246"/>
                  </a:moveTo>
                  <a:lnTo>
                    <a:pt x="3494570" y="502246"/>
                  </a:lnTo>
                  <a:lnTo>
                    <a:pt x="3494570" y="527050"/>
                  </a:lnTo>
                  <a:lnTo>
                    <a:pt x="3692931" y="527050"/>
                  </a:lnTo>
                  <a:lnTo>
                    <a:pt x="3692931" y="502246"/>
                  </a:lnTo>
                  <a:close/>
                </a:path>
                <a:path w="3693159" h="700405">
                  <a:moveTo>
                    <a:pt x="3692931" y="337540"/>
                  </a:moveTo>
                  <a:lnTo>
                    <a:pt x="3494570" y="337540"/>
                  </a:lnTo>
                  <a:lnTo>
                    <a:pt x="3494570" y="362356"/>
                  </a:lnTo>
                  <a:lnTo>
                    <a:pt x="3692931" y="362356"/>
                  </a:lnTo>
                  <a:lnTo>
                    <a:pt x="3692931" y="337540"/>
                  </a:lnTo>
                  <a:close/>
                </a:path>
                <a:path w="3693159" h="700405">
                  <a:moveTo>
                    <a:pt x="3692931" y="175044"/>
                  </a:moveTo>
                  <a:lnTo>
                    <a:pt x="3494570" y="175044"/>
                  </a:lnTo>
                  <a:lnTo>
                    <a:pt x="3494570" y="199898"/>
                  </a:lnTo>
                  <a:lnTo>
                    <a:pt x="3692931" y="199898"/>
                  </a:lnTo>
                  <a:lnTo>
                    <a:pt x="3692931" y="175044"/>
                  </a:lnTo>
                  <a:close/>
                </a:path>
                <a:path w="3693159" h="700405">
                  <a:moveTo>
                    <a:pt x="3692931" y="16789"/>
                  </a:moveTo>
                  <a:lnTo>
                    <a:pt x="3494570" y="16789"/>
                  </a:lnTo>
                  <a:lnTo>
                    <a:pt x="3494570" y="41592"/>
                  </a:lnTo>
                  <a:lnTo>
                    <a:pt x="3692931" y="41592"/>
                  </a:lnTo>
                  <a:lnTo>
                    <a:pt x="3692931" y="16789"/>
                  </a:lnTo>
                  <a:close/>
                </a:path>
              </a:pathLst>
            </a:custGeom>
            <a:solidFill>
              <a:srgbClr val="FFFFFF"/>
            </a:solidFill>
          </p:spPr>
          <p:txBody>
            <a:bodyPr wrap="square" lIns="0" tIns="0" rIns="0" bIns="0" rtlCol="0"/>
            <a:lstStyle/>
            <a:p>
              <a:endParaRPr/>
            </a:p>
          </p:txBody>
        </p:sp>
      </p:grpSp>
      <p:sp>
        <p:nvSpPr>
          <p:cNvPr id="7" name="object 7">
            <a:extLst>
              <a:ext uri="{FF2B5EF4-FFF2-40B4-BE49-F238E27FC236}">
                <a16:creationId xmlns:a16="http://schemas.microsoft.com/office/drawing/2014/main" id="{E2748E44-2786-069A-EDA6-92867FCD35FC}"/>
              </a:ext>
            </a:extLst>
          </p:cNvPr>
          <p:cNvSpPr/>
          <p:nvPr/>
        </p:nvSpPr>
        <p:spPr>
          <a:xfrm>
            <a:off x="17957569"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8" name="object 8">
            <a:extLst>
              <a:ext uri="{FF2B5EF4-FFF2-40B4-BE49-F238E27FC236}">
                <a16:creationId xmlns:a16="http://schemas.microsoft.com/office/drawing/2014/main" id="{E077446E-881E-883C-E604-B7DD0B0134A3}"/>
              </a:ext>
            </a:extLst>
          </p:cNvPr>
          <p:cNvSpPr/>
          <p:nvPr/>
        </p:nvSpPr>
        <p:spPr>
          <a:xfrm>
            <a:off x="18219340"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9" name="object 9">
            <a:extLst>
              <a:ext uri="{FF2B5EF4-FFF2-40B4-BE49-F238E27FC236}">
                <a16:creationId xmlns:a16="http://schemas.microsoft.com/office/drawing/2014/main" id="{E9B4DFAD-BC4B-62F7-A0CA-24ADB6004E8B}"/>
              </a:ext>
            </a:extLst>
          </p:cNvPr>
          <p:cNvSpPr/>
          <p:nvPr/>
        </p:nvSpPr>
        <p:spPr>
          <a:xfrm>
            <a:off x="18481112"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0" name="object 10">
            <a:extLst>
              <a:ext uri="{FF2B5EF4-FFF2-40B4-BE49-F238E27FC236}">
                <a16:creationId xmlns:a16="http://schemas.microsoft.com/office/drawing/2014/main" id="{607FAD4F-621F-DA6A-12E4-941968B62D61}"/>
              </a:ext>
            </a:extLst>
          </p:cNvPr>
          <p:cNvSpPr/>
          <p:nvPr/>
        </p:nvSpPr>
        <p:spPr>
          <a:xfrm>
            <a:off x="18742885"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1" name="object 11">
            <a:extLst>
              <a:ext uri="{FF2B5EF4-FFF2-40B4-BE49-F238E27FC236}">
                <a16:creationId xmlns:a16="http://schemas.microsoft.com/office/drawing/2014/main" id="{5830AC7F-AC4A-D255-B617-B14F923E01E0}"/>
              </a:ext>
            </a:extLst>
          </p:cNvPr>
          <p:cNvSpPr/>
          <p:nvPr/>
        </p:nvSpPr>
        <p:spPr>
          <a:xfrm>
            <a:off x="19004657"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2" name="object 12">
            <a:extLst>
              <a:ext uri="{FF2B5EF4-FFF2-40B4-BE49-F238E27FC236}">
                <a16:creationId xmlns:a16="http://schemas.microsoft.com/office/drawing/2014/main" id="{57D7AA28-BA8B-D7A7-3934-8964A7D115EC}"/>
              </a:ext>
            </a:extLst>
          </p:cNvPr>
          <p:cNvSpPr/>
          <p:nvPr/>
        </p:nvSpPr>
        <p:spPr>
          <a:xfrm>
            <a:off x="19266428"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3" name="object 13">
            <a:extLst>
              <a:ext uri="{FF2B5EF4-FFF2-40B4-BE49-F238E27FC236}">
                <a16:creationId xmlns:a16="http://schemas.microsoft.com/office/drawing/2014/main" id="{D88CA1D9-62E6-FEA9-42C2-E596E6CC9B5D}"/>
              </a:ext>
            </a:extLst>
          </p:cNvPr>
          <p:cNvSpPr/>
          <p:nvPr/>
        </p:nvSpPr>
        <p:spPr>
          <a:xfrm>
            <a:off x="19528201"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4" name="object 14">
            <a:extLst>
              <a:ext uri="{FF2B5EF4-FFF2-40B4-BE49-F238E27FC236}">
                <a16:creationId xmlns:a16="http://schemas.microsoft.com/office/drawing/2014/main" id="{2D9869CB-733F-D4FB-1952-37A49F89843D}"/>
              </a:ext>
            </a:extLst>
          </p:cNvPr>
          <p:cNvSpPr/>
          <p:nvPr/>
        </p:nvSpPr>
        <p:spPr>
          <a:xfrm>
            <a:off x="19789973"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5" name="object 15">
            <a:extLst>
              <a:ext uri="{FF2B5EF4-FFF2-40B4-BE49-F238E27FC236}">
                <a16:creationId xmlns:a16="http://schemas.microsoft.com/office/drawing/2014/main" id="{8153FF53-3307-D04A-A84C-D8D25718B234}"/>
              </a:ext>
            </a:extLst>
          </p:cNvPr>
          <p:cNvSpPr/>
          <p:nvPr/>
        </p:nvSpPr>
        <p:spPr>
          <a:xfrm>
            <a:off x="17957569"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6" name="object 16">
            <a:extLst>
              <a:ext uri="{FF2B5EF4-FFF2-40B4-BE49-F238E27FC236}">
                <a16:creationId xmlns:a16="http://schemas.microsoft.com/office/drawing/2014/main" id="{8D1755EE-C8F2-9418-19FE-997F96E2ABCC}"/>
              </a:ext>
            </a:extLst>
          </p:cNvPr>
          <p:cNvSpPr/>
          <p:nvPr/>
        </p:nvSpPr>
        <p:spPr>
          <a:xfrm>
            <a:off x="18219340"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7" name="object 17">
            <a:extLst>
              <a:ext uri="{FF2B5EF4-FFF2-40B4-BE49-F238E27FC236}">
                <a16:creationId xmlns:a16="http://schemas.microsoft.com/office/drawing/2014/main" id="{78057FE2-3EB2-071A-4439-CF693AD76BC6}"/>
              </a:ext>
            </a:extLst>
          </p:cNvPr>
          <p:cNvSpPr/>
          <p:nvPr/>
        </p:nvSpPr>
        <p:spPr>
          <a:xfrm>
            <a:off x="18481112"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8" name="object 18">
            <a:extLst>
              <a:ext uri="{FF2B5EF4-FFF2-40B4-BE49-F238E27FC236}">
                <a16:creationId xmlns:a16="http://schemas.microsoft.com/office/drawing/2014/main" id="{997CF5F1-BB75-8DAF-2B15-FDDA93936F38}"/>
              </a:ext>
            </a:extLst>
          </p:cNvPr>
          <p:cNvSpPr/>
          <p:nvPr/>
        </p:nvSpPr>
        <p:spPr>
          <a:xfrm>
            <a:off x="18742885"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9" name="object 19">
            <a:extLst>
              <a:ext uri="{FF2B5EF4-FFF2-40B4-BE49-F238E27FC236}">
                <a16:creationId xmlns:a16="http://schemas.microsoft.com/office/drawing/2014/main" id="{C8440720-BAFB-1DC7-F876-571F03727FB6}"/>
              </a:ext>
            </a:extLst>
          </p:cNvPr>
          <p:cNvSpPr/>
          <p:nvPr/>
        </p:nvSpPr>
        <p:spPr>
          <a:xfrm>
            <a:off x="19004657"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0" name="object 20">
            <a:extLst>
              <a:ext uri="{FF2B5EF4-FFF2-40B4-BE49-F238E27FC236}">
                <a16:creationId xmlns:a16="http://schemas.microsoft.com/office/drawing/2014/main" id="{786249C9-17C8-9902-0E1B-6022C44CAD43}"/>
              </a:ext>
            </a:extLst>
          </p:cNvPr>
          <p:cNvSpPr/>
          <p:nvPr/>
        </p:nvSpPr>
        <p:spPr>
          <a:xfrm>
            <a:off x="19266428"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1" name="object 21">
            <a:extLst>
              <a:ext uri="{FF2B5EF4-FFF2-40B4-BE49-F238E27FC236}">
                <a16:creationId xmlns:a16="http://schemas.microsoft.com/office/drawing/2014/main" id="{B8CFDF3E-DAC6-1406-8FC3-57B66100C397}"/>
              </a:ext>
            </a:extLst>
          </p:cNvPr>
          <p:cNvSpPr/>
          <p:nvPr/>
        </p:nvSpPr>
        <p:spPr>
          <a:xfrm>
            <a:off x="19528201"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2" name="object 22">
            <a:extLst>
              <a:ext uri="{FF2B5EF4-FFF2-40B4-BE49-F238E27FC236}">
                <a16:creationId xmlns:a16="http://schemas.microsoft.com/office/drawing/2014/main" id="{84685FD5-191A-30A7-C5E9-E04B5495CF47}"/>
              </a:ext>
            </a:extLst>
          </p:cNvPr>
          <p:cNvSpPr/>
          <p:nvPr/>
        </p:nvSpPr>
        <p:spPr>
          <a:xfrm>
            <a:off x="19789973"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3" name="object 23">
            <a:extLst>
              <a:ext uri="{FF2B5EF4-FFF2-40B4-BE49-F238E27FC236}">
                <a16:creationId xmlns:a16="http://schemas.microsoft.com/office/drawing/2014/main" id="{A791F170-20C3-80A6-1F1D-F7B2CE96BBDE}"/>
              </a:ext>
            </a:extLst>
          </p:cNvPr>
          <p:cNvSpPr/>
          <p:nvPr/>
        </p:nvSpPr>
        <p:spPr>
          <a:xfrm>
            <a:off x="17957569"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4" name="object 24">
            <a:extLst>
              <a:ext uri="{FF2B5EF4-FFF2-40B4-BE49-F238E27FC236}">
                <a16:creationId xmlns:a16="http://schemas.microsoft.com/office/drawing/2014/main" id="{03747208-F756-1F62-62A4-9861EDFB89EC}"/>
              </a:ext>
            </a:extLst>
          </p:cNvPr>
          <p:cNvSpPr/>
          <p:nvPr/>
        </p:nvSpPr>
        <p:spPr>
          <a:xfrm>
            <a:off x="18219340"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5" name="object 25">
            <a:extLst>
              <a:ext uri="{FF2B5EF4-FFF2-40B4-BE49-F238E27FC236}">
                <a16:creationId xmlns:a16="http://schemas.microsoft.com/office/drawing/2014/main" id="{9BF353BB-27E4-7C6B-BAB3-E8223F79FFA9}"/>
              </a:ext>
            </a:extLst>
          </p:cNvPr>
          <p:cNvSpPr/>
          <p:nvPr/>
        </p:nvSpPr>
        <p:spPr>
          <a:xfrm>
            <a:off x="18481112"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6" name="object 26">
            <a:extLst>
              <a:ext uri="{FF2B5EF4-FFF2-40B4-BE49-F238E27FC236}">
                <a16:creationId xmlns:a16="http://schemas.microsoft.com/office/drawing/2014/main" id="{356A4536-F3E9-11B2-520F-39C7995755C1}"/>
              </a:ext>
            </a:extLst>
          </p:cNvPr>
          <p:cNvSpPr/>
          <p:nvPr/>
        </p:nvSpPr>
        <p:spPr>
          <a:xfrm>
            <a:off x="18742885"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7" name="object 27">
            <a:extLst>
              <a:ext uri="{FF2B5EF4-FFF2-40B4-BE49-F238E27FC236}">
                <a16:creationId xmlns:a16="http://schemas.microsoft.com/office/drawing/2014/main" id="{F51B52DC-447C-B8E0-DC88-0308961E754D}"/>
              </a:ext>
            </a:extLst>
          </p:cNvPr>
          <p:cNvSpPr/>
          <p:nvPr/>
        </p:nvSpPr>
        <p:spPr>
          <a:xfrm>
            <a:off x="19004657"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8" name="object 28">
            <a:extLst>
              <a:ext uri="{FF2B5EF4-FFF2-40B4-BE49-F238E27FC236}">
                <a16:creationId xmlns:a16="http://schemas.microsoft.com/office/drawing/2014/main" id="{7F65596F-1F42-A163-8190-C0B5E0A3D847}"/>
              </a:ext>
            </a:extLst>
          </p:cNvPr>
          <p:cNvSpPr/>
          <p:nvPr/>
        </p:nvSpPr>
        <p:spPr>
          <a:xfrm>
            <a:off x="19266428"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9" name="object 29">
            <a:extLst>
              <a:ext uri="{FF2B5EF4-FFF2-40B4-BE49-F238E27FC236}">
                <a16:creationId xmlns:a16="http://schemas.microsoft.com/office/drawing/2014/main" id="{600E2545-D1B6-7D41-D390-F8972C462389}"/>
              </a:ext>
            </a:extLst>
          </p:cNvPr>
          <p:cNvSpPr/>
          <p:nvPr/>
        </p:nvSpPr>
        <p:spPr>
          <a:xfrm>
            <a:off x="19528201"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0" name="object 30">
            <a:extLst>
              <a:ext uri="{FF2B5EF4-FFF2-40B4-BE49-F238E27FC236}">
                <a16:creationId xmlns:a16="http://schemas.microsoft.com/office/drawing/2014/main" id="{D52BCBBE-47BC-73B4-6DF6-0A2D9AD018DB}"/>
              </a:ext>
            </a:extLst>
          </p:cNvPr>
          <p:cNvSpPr/>
          <p:nvPr/>
        </p:nvSpPr>
        <p:spPr>
          <a:xfrm>
            <a:off x="19789973"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1" name="object 31">
            <a:extLst>
              <a:ext uri="{FF2B5EF4-FFF2-40B4-BE49-F238E27FC236}">
                <a16:creationId xmlns:a16="http://schemas.microsoft.com/office/drawing/2014/main" id="{310CCB80-4BFE-6989-436C-DD016F550698}"/>
              </a:ext>
            </a:extLst>
          </p:cNvPr>
          <p:cNvSpPr/>
          <p:nvPr/>
        </p:nvSpPr>
        <p:spPr>
          <a:xfrm>
            <a:off x="17957569"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2" name="object 32">
            <a:extLst>
              <a:ext uri="{FF2B5EF4-FFF2-40B4-BE49-F238E27FC236}">
                <a16:creationId xmlns:a16="http://schemas.microsoft.com/office/drawing/2014/main" id="{26570815-0FCB-B961-0F6F-4D51EB10B8E2}"/>
              </a:ext>
            </a:extLst>
          </p:cNvPr>
          <p:cNvSpPr/>
          <p:nvPr/>
        </p:nvSpPr>
        <p:spPr>
          <a:xfrm>
            <a:off x="18219340"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3" name="object 33">
            <a:extLst>
              <a:ext uri="{FF2B5EF4-FFF2-40B4-BE49-F238E27FC236}">
                <a16:creationId xmlns:a16="http://schemas.microsoft.com/office/drawing/2014/main" id="{C2B72265-AF9F-2B10-B5ED-DFA1ADA7FB44}"/>
              </a:ext>
            </a:extLst>
          </p:cNvPr>
          <p:cNvSpPr/>
          <p:nvPr/>
        </p:nvSpPr>
        <p:spPr>
          <a:xfrm>
            <a:off x="18481112"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4" name="object 34">
            <a:extLst>
              <a:ext uri="{FF2B5EF4-FFF2-40B4-BE49-F238E27FC236}">
                <a16:creationId xmlns:a16="http://schemas.microsoft.com/office/drawing/2014/main" id="{87F5EEC8-8D29-92AE-556E-B6DE2FEF7E75}"/>
              </a:ext>
            </a:extLst>
          </p:cNvPr>
          <p:cNvSpPr/>
          <p:nvPr/>
        </p:nvSpPr>
        <p:spPr>
          <a:xfrm>
            <a:off x="18742885"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5" name="object 35">
            <a:extLst>
              <a:ext uri="{FF2B5EF4-FFF2-40B4-BE49-F238E27FC236}">
                <a16:creationId xmlns:a16="http://schemas.microsoft.com/office/drawing/2014/main" id="{D101C652-B070-3056-98F4-90DA8C82424C}"/>
              </a:ext>
            </a:extLst>
          </p:cNvPr>
          <p:cNvSpPr/>
          <p:nvPr/>
        </p:nvSpPr>
        <p:spPr>
          <a:xfrm>
            <a:off x="19004657"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6" name="object 36">
            <a:extLst>
              <a:ext uri="{FF2B5EF4-FFF2-40B4-BE49-F238E27FC236}">
                <a16:creationId xmlns:a16="http://schemas.microsoft.com/office/drawing/2014/main" id="{29A78AB6-BCDC-4BB6-3E59-81BDB9C15042}"/>
              </a:ext>
            </a:extLst>
          </p:cNvPr>
          <p:cNvSpPr/>
          <p:nvPr/>
        </p:nvSpPr>
        <p:spPr>
          <a:xfrm>
            <a:off x="19266428"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7" name="object 37">
            <a:extLst>
              <a:ext uri="{FF2B5EF4-FFF2-40B4-BE49-F238E27FC236}">
                <a16:creationId xmlns:a16="http://schemas.microsoft.com/office/drawing/2014/main" id="{F9A2868B-7BD8-6C9E-EA5A-BCB2AA4193A2}"/>
              </a:ext>
            </a:extLst>
          </p:cNvPr>
          <p:cNvSpPr/>
          <p:nvPr/>
        </p:nvSpPr>
        <p:spPr>
          <a:xfrm>
            <a:off x="19528201"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8" name="object 38">
            <a:extLst>
              <a:ext uri="{FF2B5EF4-FFF2-40B4-BE49-F238E27FC236}">
                <a16:creationId xmlns:a16="http://schemas.microsoft.com/office/drawing/2014/main" id="{C8F1373D-6D19-0072-C1FA-D160E4FAE3DB}"/>
              </a:ext>
            </a:extLst>
          </p:cNvPr>
          <p:cNvSpPr/>
          <p:nvPr/>
        </p:nvSpPr>
        <p:spPr>
          <a:xfrm>
            <a:off x="19789973"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9" name="object 39">
            <a:extLst>
              <a:ext uri="{FF2B5EF4-FFF2-40B4-BE49-F238E27FC236}">
                <a16:creationId xmlns:a16="http://schemas.microsoft.com/office/drawing/2014/main" id="{13BBB92F-34A2-102F-1CA6-6463BFDB2B02}"/>
              </a:ext>
            </a:extLst>
          </p:cNvPr>
          <p:cNvSpPr/>
          <p:nvPr/>
        </p:nvSpPr>
        <p:spPr>
          <a:xfrm>
            <a:off x="17957569"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0" name="object 40">
            <a:extLst>
              <a:ext uri="{FF2B5EF4-FFF2-40B4-BE49-F238E27FC236}">
                <a16:creationId xmlns:a16="http://schemas.microsoft.com/office/drawing/2014/main" id="{9A63DF8A-6B88-A896-F718-0D4EF8D5EC3A}"/>
              </a:ext>
            </a:extLst>
          </p:cNvPr>
          <p:cNvSpPr/>
          <p:nvPr/>
        </p:nvSpPr>
        <p:spPr>
          <a:xfrm>
            <a:off x="18219340"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1" name="object 41">
            <a:extLst>
              <a:ext uri="{FF2B5EF4-FFF2-40B4-BE49-F238E27FC236}">
                <a16:creationId xmlns:a16="http://schemas.microsoft.com/office/drawing/2014/main" id="{B2D81485-B11E-676C-0B22-BCBE83CB9DF3}"/>
              </a:ext>
            </a:extLst>
          </p:cNvPr>
          <p:cNvSpPr/>
          <p:nvPr/>
        </p:nvSpPr>
        <p:spPr>
          <a:xfrm>
            <a:off x="18481112"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2" name="object 42">
            <a:extLst>
              <a:ext uri="{FF2B5EF4-FFF2-40B4-BE49-F238E27FC236}">
                <a16:creationId xmlns:a16="http://schemas.microsoft.com/office/drawing/2014/main" id="{64BADA44-A1BE-AEE9-572B-1082F09EE762}"/>
              </a:ext>
            </a:extLst>
          </p:cNvPr>
          <p:cNvSpPr/>
          <p:nvPr/>
        </p:nvSpPr>
        <p:spPr>
          <a:xfrm>
            <a:off x="18742885"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3" name="object 43">
            <a:extLst>
              <a:ext uri="{FF2B5EF4-FFF2-40B4-BE49-F238E27FC236}">
                <a16:creationId xmlns:a16="http://schemas.microsoft.com/office/drawing/2014/main" id="{D7CFC089-A56A-AE48-B444-02DA768C8E61}"/>
              </a:ext>
            </a:extLst>
          </p:cNvPr>
          <p:cNvSpPr/>
          <p:nvPr/>
        </p:nvSpPr>
        <p:spPr>
          <a:xfrm>
            <a:off x="19004657"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4" name="object 44">
            <a:extLst>
              <a:ext uri="{FF2B5EF4-FFF2-40B4-BE49-F238E27FC236}">
                <a16:creationId xmlns:a16="http://schemas.microsoft.com/office/drawing/2014/main" id="{2BD4EEBA-8E37-0F2C-4D58-8CCA432128C7}"/>
              </a:ext>
            </a:extLst>
          </p:cNvPr>
          <p:cNvSpPr/>
          <p:nvPr/>
        </p:nvSpPr>
        <p:spPr>
          <a:xfrm>
            <a:off x="19266428"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5" name="object 45">
            <a:extLst>
              <a:ext uri="{FF2B5EF4-FFF2-40B4-BE49-F238E27FC236}">
                <a16:creationId xmlns:a16="http://schemas.microsoft.com/office/drawing/2014/main" id="{E966C15C-BDA8-747A-4F89-FA94AF301230}"/>
              </a:ext>
            </a:extLst>
          </p:cNvPr>
          <p:cNvSpPr/>
          <p:nvPr/>
        </p:nvSpPr>
        <p:spPr>
          <a:xfrm>
            <a:off x="19528201"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6" name="object 46">
            <a:extLst>
              <a:ext uri="{FF2B5EF4-FFF2-40B4-BE49-F238E27FC236}">
                <a16:creationId xmlns:a16="http://schemas.microsoft.com/office/drawing/2014/main" id="{3CD54DEE-B244-E977-BF43-9916D9FC4C3D}"/>
              </a:ext>
            </a:extLst>
          </p:cNvPr>
          <p:cNvSpPr/>
          <p:nvPr/>
        </p:nvSpPr>
        <p:spPr>
          <a:xfrm>
            <a:off x="19789973"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7" name="object 47">
            <a:extLst>
              <a:ext uri="{FF2B5EF4-FFF2-40B4-BE49-F238E27FC236}">
                <a16:creationId xmlns:a16="http://schemas.microsoft.com/office/drawing/2014/main" id="{A793F94E-F61F-0515-6FD2-AA5AD1258BA4}"/>
              </a:ext>
            </a:extLst>
          </p:cNvPr>
          <p:cNvSpPr/>
          <p:nvPr/>
        </p:nvSpPr>
        <p:spPr>
          <a:xfrm>
            <a:off x="17957569"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8" name="object 48">
            <a:extLst>
              <a:ext uri="{FF2B5EF4-FFF2-40B4-BE49-F238E27FC236}">
                <a16:creationId xmlns:a16="http://schemas.microsoft.com/office/drawing/2014/main" id="{6840C467-4DD9-2B0B-CCF1-14F62051ACE4}"/>
              </a:ext>
            </a:extLst>
          </p:cNvPr>
          <p:cNvSpPr/>
          <p:nvPr/>
        </p:nvSpPr>
        <p:spPr>
          <a:xfrm>
            <a:off x="18219340"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9" name="object 49">
            <a:extLst>
              <a:ext uri="{FF2B5EF4-FFF2-40B4-BE49-F238E27FC236}">
                <a16:creationId xmlns:a16="http://schemas.microsoft.com/office/drawing/2014/main" id="{0791C318-A3AB-8C27-5EC7-246C763A5EA4}"/>
              </a:ext>
            </a:extLst>
          </p:cNvPr>
          <p:cNvSpPr/>
          <p:nvPr/>
        </p:nvSpPr>
        <p:spPr>
          <a:xfrm>
            <a:off x="18481112"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0" name="object 50">
            <a:extLst>
              <a:ext uri="{FF2B5EF4-FFF2-40B4-BE49-F238E27FC236}">
                <a16:creationId xmlns:a16="http://schemas.microsoft.com/office/drawing/2014/main" id="{793B6234-1F65-C0CA-047A-8C4FBA91B793}"/>
              </a:ext>
            </a:extLst>
          </p:cNvPr>
          <p:cNvSpPr/>
          <p:nvPr/>
        </p:nvSpPr>
        <p:spPr>
          <a:xfrm>
            <a:off x="18742885"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1" name="object 51">
            <a:extLst>
              <a:ext uri="{FF2B5EF4-FFF2-40B4-BE49-F238E27FC236}">
                <a16:creationId xmlns:a16="http://schemas.microsoft.com/office/drawing/2014/main" id="{0D9249C0-0056-D5A9-A300-154033518344}"/>
              </a:ext>
            </a:extLst>
          </p:cNvPr>
          <p:cNvSpPr/>
          <p:nvPr/>
        </p:nvSpPr>
        <p:spPr>
          <a:xfrm>
            <a:off x="19004657"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2" name="object 52">
            <a:extLst>
              <a:ext uri="{FF2B5EF4-FFF2-40B4-BE49-F238E27FC236}">
                <a16:creationId xmlns:a16="http://schemas.microsoft.com/office/drawing/2014/main" id="{392C9710-83EB-6872-6165-F7076A06118D}"/>
              </a:ext>
            </a:extLst>
          </p:cNvPr>
          <p:cNvSpPr/>
          <p:nvPr/>
        </p:nvSpPr>
        <p:spPr>
          <a:xfrm>
            <a:off x="19266428"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3" name="object 53">
            <a:extLst>
              <a:ext uri="{FF2B5EF4-FFF2-40B4-BE49-F238E27FC236}">
                <a16:creationId xmlns:a16="http://schemas.microsoft.com/office/drawing/2014/main" id="{4BDAD698-76D1-0064-44EA-A0683C6D8191}"/>
              </a:ext>
            </a:extLst>
          </p:cNvPr>
          <p:cNvSpPr/>
          <p:nvPr/>
        </p:nvSpPr>
        <p:spPr>
          <a:xfrm>
            <a:off x="19528201"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4" name="object 54">
            <a:extLst>
              <a:ext uri="{FF2B5EF4-FFF2-40B4-BE49-F238E27FC236}">
                <a16:creationId xmlns:a16="http://schemas.microsoft.com/office/drawing/2014/main" id="{D89DA30A-C7BC-B318-187F-68EB505EB97D}"/>
              </a:ext>
            </a:extLst>
          </p:cNvPr>
          <p:cNvSpPr/>
          <p:nvPr/>
        </p:nvSpPr>
        <p:spPr>
          <a:xfrm>
            <a:off x="19789973"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5" name="object 55">
            <a:extLst>
              <a:ext uri="{FF2B5EF4-FFF2-40B4-BE49-F238E27FC236}">
                <a16:creationId xmlns:a16="http://schemas.microsoft.com/office/drawing/2014/main" id="{2A71B2D2-1A6D-4F78-F0DE-CD2FCE456FFE}"/>
              </a:ext>
            </a:extLst>
          </p:cNvPr>
          <p:cNvSpPr/>
          <p:nvPr/>
        </p:nvSpPr>
        <p:spPr>
          <a:xfrm>
            <a:off x="17957569"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6" name="object 56">
            <a:extLst>
              <a:ext uri="{FF2B5EF4-FFF2-40B4-BE49-F238E27FC236}">
                <a16:creationId xmlns:a16="http://schemas.microsoft.com/office/drawing/2014/main" id="{054B24E5-7273-5254-52F2-C9CEBD34DA9C}"/>
              </a:ext>
            </a:extLst>
          </p:cNvPr>
          <p:cNvSpPr/>
          <p:nvPr/>
        </p:nvSpPr>
        <p:spPr>
          <a:xfrm>
            <a:off x="18219340"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7" name="object 57">
            <a:extLst>
              <a:ext uri="{FF2B5EF4-FFF2-40B4-BE49-F238E27FC236}">
                <a16:creationId xmlns:a16="http://schemas.microsoft.com/office/drawing/2014/main" id="{C5CBA562-D37F-FC0A-7A6D-358C6142622D}"/>
              </a:ext>
            </a:extLst>
          </p:cNvPr>
          <p:cNvSpPr/>
          <p:nvPr/>
        </p:nvSpPr>
        <p:spPr>
          <a:xfrm>
            <a:off x="18481112"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8" name="object 58">
            <a:extLst>
              <a:ext uri="{FF2B5EF4-FFF2-40B4-BE49-F238E27FC236}">
                <a16:creationId xmlns:a16="http://schemas.microsoft.com/office/drawing/2014/main" id="{CF468878-0CC9-97C6-F40A-9F3FEEEB8079}"/>
              </a:ext>
            </a:extLst>
          </p:cNvPr>
          <p:cNvSpPr/>
          <p:nvPr/>
        </p:nvSpPr>
        <p:spPr>
          <a:xfrm>
            <a:off x="18742885"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9" name="object 59">
            <a:extLst>
              <a:ext uri="{FF2B5EF4-FFF2-40B4-BE49-F238E27FC236}">
                <a16:creationId xmlns:a16="http://schemas.microsoft.com/office/drawing/2014/main" id="{AA0C78F9-0C5C-8712-70A2-7FF68CBAF2A2}"/>
              </a:ext>
            </a:extLst>
          </p:cNvPr>
          <p:cNvSpPr/>
          <p:nvPr/>
        </p:nvSpPr>
        <p:spPr>
          <a:xfrm>
            <a:off x="19004657"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0" name="object 60">
            <a:extLst>
              <a:ext uri="{FF2B5EF4-FFF2-40B4-BE49-F238E27FC236}">
                <a16:creationId xmlns:a16="http://schemas.microsoft.com/office/drawing/2014/main" id="{86B0C93F-D6DB-87C0-40EA-46EB17E17CC5}"/>
              </a:ext>
            </a:extLst>
          </p:cNvPr>
          <p:cNvSpPr/>
          <p:nvPr/>
        </p:nvSpPr>
        <p:spPr>
          <a:xfrm>
            <a:off x="19266428"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1" name="object 61">
            <a:extLst>
              <a:ext uri="{FF2B5EF4-FFF2-40B4-BE49-F238E27FC236}">
                <a16:creationId xmlns:a16="http://schemas.microsoft.com/office/drawing/2014/main" id="{0CC10BA0-8ECC-8C5B-F0AF-496F31FB69B3}"/>
              </a:ext>
            </a:extLst>
          </p:cNvPr>
          <p:cNvSpPr/>
          <p:nvPr/>
        </p:nvSpPr>
        <p:spPr>
          <a:xfrm>
            <a:off x="19528201"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2" name="object 62">
            <a:extLst>
              <a:ext uri="{FF2B5EF4-FFF2-40B4-BE49-F238E27FC236}">
                <a16:creationId xmlns:a16="http://schemas.microsoft.com/office/drawing/2014/main" id="{2B3E5BE3-178F-AFE4-FF32-E3F230362615}"/>
              </a:ext>
            </a:extLst>
          </p:cNvPr>
          <p:cNvSpPr/>
          <p:nvPr/>
        </p:nvSpPr>
        <p:spPr>
          <a:xfrm>
            <a:off x="19789973"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3" name="object 63">
            <a:extLst>
              <a:ext uri="{FF2B5EF4-FFF2-40B4-BE49-F238E27FC236}">
                <a16:creationId xmlns:a16="http://schemas.microsoft.com/office/drawing/2014/main" id="{A0244BF1-18D6-3222-8A3A-1B7CC5B0B859}"/>
              </a:ext>
            </a:extLst>
          </p:cNvPr>
          <p:cNvSpPr/>
          <p:nvPr/>
        </p:nvSpPr>
        <p:spPr>
          <a:xfrm>
            <a:off x="17957569"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4" name="object 64">
            <a:extLst>
              <a:ext uri="{FF2B5EF4-FFF2-40B4-BE49-F238E27FC236}">
                <a16:creationId xmlns:a16="http://schemas.microsoft.com/office/drawing/2014/main" id="{4C106B66-41AE-D012-88E9-05A6C41881EE}"/>
              </a:ext>
            </a:extLst>
          </p:cNvPr>
          <p:cNvSpPr/>
          <p:nvPr/>
        </p:nvSpPr>
        <p:spPr>
          <a:xfrm>
            <a:off x="18219340"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5" name="object 65">
            <a:extLst>
              <a:ext uri="{FF2B5EF4-FFF2-40B4-BE49-F238E27FC236}">
                <a16:creationId xmlns:a16="http://schemas.microsoft.com/office/drawing/2014/main" id="{EEF6C859-59B8-69B8-B17F-BA6D3AB0D930}"/>
              </a:ext>
            </a:extLst>
          </p:cNvPr>
          <p:cNvSpPr/>
          <p:nvPr/>
        </p:nvSpPr>
        <p:spPr>
          <a:xfrm>
            <a:off x="18481112"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6" name="object 66">
            <a:extLst>
              <a:ext uri="{FF2B5EF4-FFF2-40B4-BE49-F238E27FC236}">
                <a16:creationId xmlns:a16="http://schemas.microsoft.com/office/drawing/2014/main" id="{4A8F0318-D18C-F965-0E14-45F3AAAC33E1}"/>
              </a:ext>
            </a:extLst>
          </p:cNvPr>
          <p:cNvSpPr/>
          <p:nvPr/>
        </p:nvSpPr>
        <p:spPr>
          <a:xfrm>
            <a:off x="18742885"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7" name="object 67">
            <a:extLst>
              <a:ext uri="{FF2B5EF4-FFF2-40B4-BE49-F238E27FC236}">
                <a16:creationId xmlns:a16="http://schemas.microsoft.com/office/drawing/2014/main" id="{785B09A5-CCC5-FB09-CEDE-F58D9EDE4863}"/>
              </a:ext>
            </a:extLst>
          </p:cNvPr>
          <p:cNvSpPr/>
          <p:nvPr/>
        </p:nvSpPr>
        <p:spPr>
          <a:xfrm>
            <a:off x="19004657"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8" name="object 68">
            <a:extLst>
              <a:ext uri="{FF2B5EF4-FFF2-40B4-BE49-F238E27FC236}">
                <a16:creationId xmlns:a16="http://schemas.microsoft.com/office/drawing/2014/main" id="{F8D41906-6F47-FC3E-4454-9AD1D68172CF}"/>
              </a:ext>
            </a:extLst>
          </p:cNvPr>
          <p:cNvSpPr/>
          <p:nvPr/>
        </p:nvSpPr>
        <p:spPr>
          <a:xfrm>
            <a:off x="19266428"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9" name="object 69">
            <a:extLst>
              <a:ext uri="{FF2B5EF4-FFF2-40B4-BE49-F238E27FC236}">
                <a16:creationId xmlns:a16="http://schemas.microsoft.com/office/drawing/2014/main" id="{94509C67-FAAB-B221-0B16-16E575F6C7A7}"/>
              </a:ext>
            </a:extLst>
          </p:cNvPr>
          <p:cNvSpPr/>
          <p:nvPr/>
        </p:nvSpPr>
        <p:spPr>
          <a:xfrm>
            <a:off x="19528201"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70" name="object 70">
            <a:extLst>
              <a:ext uri="{FF2B5EF4-FFF2-40B4-BE49-F238E27FC236}">
                <a16:creationId xmlns:a16="http://schemas.microsoft.com/office/drawing/2014/main" id="{073AA7BD-D5F3-375E-B95D-2309D6F1F186}"/>
              </a:ext>
            </a:extLst>
          </p:cNvPr>
          <p:cNvSpPr/>
          <p:nvPr/>
        </p:nvSpPr>
        <p:spPr>
          <a:xfrm>
            <a:off x="19789973"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71" name="Título 78">
            <a:extLst>
              <a:ext uri="{FF2B5EF4-FFF2-40B4-BE49-F238E27FC236}">
                <a16:creationId xmlns:a16="http://schemas.microsoft.com/office/drawing/2014/main" id="{D02FE569-5355-2FC5-5DD0-5B790BB35FCB}"/>
              </a:ext>
            </a:extLst>
          </p:cNvPr>
          <p:cNvSpPr txBox="1">
            <a:spLocks/>
          </p:cNvSpPr>
          <p:nvPr/>
        </p:nvSpPr>
        <p:spPr>
          <a:xfrm>
            <a:off x="3422650" y="394794"/>
            <a:ext cx="11352980" cy="1015663"/>
          </a:xfrm>
          <a:prstGeom prst="rect">
            <a:avLst/>
          </a:prstGeom>
        </p:spPr>
        <p:txBody>
          <a:bodyPr wrap="square" lIns="0" tIns="0" rIns="0" bIns="0">
            <a:spAutoFit/>
          </a:bodyPr>
          <a:lstStyle>
            <a:lvl1pPr>
              <a:defRPr sz="6100" b="0" i="0">
                <a:solidFill>
                  <a:srgbClr val="333333"/>
                </a:solidFill>
                <a:latin typeface="Montserrat Light"/>
                <a:ea typeface="+mj-ea"/>
                <a:cs typeface="Montserrat Light"/>
              </a:defRPr>
            </a:lvl1pPr>
          </a:lstStyle>
          <a:p>
            <a:r>
              <a:rPr lang="pt-BR" sz="6600" b="1" kern="0" dirty="0">
                <a:solidFill>
                  <a:srgbClr val="C00000"/>
                </a:solidFill>
                <a:latin typeface="+mj-lt"/>
              </a:rPr>
              <a:t>IPv4 – classes – máscara de rede </a:t>
            </a:r>
          </a:p>
        </p:txBody>
      </p:sp>
      <p:pic>
        <p:nvPicPr>
          <p:cNvPr id="76" name="Imagem 75" descr="Diagrama, Tabela&#10;&#10;Descrição gerada automaticamente">
            <a:extLst>
              <a:ext uri="{FF2B5EF4-FFF2-40B4-BE49-F238E27FC236}">
                <a16:creationId xmlns:a16="http://schemas.microsoft.com/office/drawing/2014/main" id="{505B42CC-0C0F-BD0A-A2B2-4EFDCB63C6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3804" y="1782337"/>
            <a:ext cx="19316169" cy="8974589"/>
          </a:xfrm>
          <a:prstGeom prst="rect">
            <a:avLst/>
          </a:prstGeom>
        </p:spPr>
      </p:pic>
    </p:spTree>
    <p:extLst>
      <p:ext uri="{BB962C8B-B14F-4D97-AF65-F5344CB8AC3E}">
        <p14:creationId xmlns:p14="http://schemas.microsoft.com/office/powerpoint/2010/main" val="232783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91AFF47D-2DFE-7FA1-6C36-F20657CFDE49}"/>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6E8CB9A2-2068-CAD7-C8AF-227ABAC31D27}"/>
              </a:ext>
            </a:extLst>
          </p:cNvPr>
          <p:cNvSpPr/>
          <p:nvPr/>
        </p:nvSpPr>
        <p:spPr>
          <a:xfrm>
            <a:off x="1047088" y="1047088"/>
            <a:ext cx="0" cy="1466215"/>
          </a:xfrm>
          <a:custGeom>
            <a:avLst/>
            <a:gdLst/>
            <a:ahLst/>
            <a:cxnLst/>
            <a:rect l="l" t="t" r="r" b="b"/>
            <a:pathLst>
              <a:path h="1466214">
                <a:moveTo>
                  <a:pt x="0" y="0"/>
                </a:moveTo>
                <a:lnTo>
                  <a:pt x="0" y="1465923"/>
                </a:lnTo>
              </a:path>
            </a:pathLst>
          </a:custGeom>
          <a:ln w="104708">
            <a:solidFill>
              <a:srgbClr val="C1272C"/>
            </a:solidFill>
          </a:ln>
        </p:spPr>
        <p:txBody>
          <a:bodyPr wrap="square" lIns="0" tIns="0" rIns="0" bIns="0" rtlCol="0"/>
          <a:lstStyle/>
          <a:p>
            <a:endParaRPr/>
          </a:p>
        </p:txBody>
      </p:sp>
      <p:sp>
        <p:nvSpPr>
          <p:cNvPr id="3" name="object 3">
            <a:extLst>
              <a:ext uri="{FF2B5EF4-FFF2-40B4-BE49-F238E27FC236}">
                <a16:creationId xmlns:a16="http://schemas.microsoft.com/office/drawing/2014/main" id="{FE21238B-B73E-B5DE-5DA8-F74B29FFFA24}"/>
              </a:ext>
            </a:extLst>
          </p:cNvPr>
          <p:cNvSpPr/>
          <p:nvPr/>
        </p:nvSpPr>
        <p:spPr>
          <a:xfrm>
            <a:off x="0" y="11151492"/>
            <a:ext cx="20104100" cy="157480"/>
          </a:xfrm>
          <a:custGeom>
            <a:avLst/>
            <a:gdLst/>
            <a:ahLst/>
            <a:cxnLst/>
            <a:rect l="l" t="t" r="r" b="b"/>
            <a:pathLst>
              <a:path w="20104100" h="157479">
                <a:moveTo>
                  <a:pt x="20104099" y="0"/>
                </a:moveTo>
                <a:lnTo>
                  <a:pt x="0" y="0"/>
                </a:lnTo>
                <a:lnTo>
                  <a:pt x="0" y="157063"/>
                </a:lnTo>
                <a:lnTo>
                  <a:pt x="20104099" y="157063"/>
                </a:lnTo>
                <a:lnTo>
                  <a:pt x="20104099" y="0"/>
                </a:lnTo>
                <a:close/>
              </a:path>
            </a:pathLst>
          </a:custGeom>
          <a:solidFill>
            <a:srgbClr val="C1272C"/>
          </a:solidFill>
        </p:spPr>
        <p:txBody>
          <a:bodyPr wrap="square" lIns="0" tIns="0" rIns="0" bIns="0" rtlCol="0"/>
          <a:lstStyle/>
          <a:p>
            <a:endParaRPr/>
          </a:p>
        </p:txBody>
      </p:sp>
      <p:grpSp>
        <p:nvGrpSpPr>
          <p:cNvPr id="4" name="object 4">
            <a:extLst>
              <a:ext uri="{FF2B5EF4-FFF2-40B4-BE49-F238E27FC236}">
                <a16:creationId xmlns:a16="http://schemas.microsoft.com/office/drawing/2014/main" id="{C773136D-15CF-0CEB-9209-6A03D37B7D71}"/>
              </a:ext>
            </a:extLst>
          </p:cNvPr>
          <p:cNvGrpSpPr/>
          <p:nvPr/>
        </p:nvGrpSpPr>
        <p:grpSpPr>
          <a:xfrm>
            <a:off x="15311497" y="431894"/>
            <a:ext cx="3693160" cy="942975"/>
            <a:chOff x="15363992" y="1047088"/>
            <a:chExt cx="3693160" cy="942975"/>
          </a:xfrm>
        </p:grpSpPr>
        <p:sp>
          <p:nvSpPr>
            <p:cNvPr id="5" name="object 5">
              <a:extLst>
                <a:ext uri="{FF2B5EF4-FFF2-40B4-BE49-F238E27FC236}">
                  <a16:creationId xmlns:a16="http://schemas.microsoft.com/office/drawing/2014/main" id="{F9933083-1B2F-D88A-CAC5-408D5C4B9AE3}"/>
                </a:ext>
              </a:extLst>
            </p:cNvPr>
            <p:cNvSpPr/>
            <p:nvPr/>
          </p:nvSpPr>
          <p:spPr>
            <a:xfrm>
              <a:off x="15364065" y="1047088"/>
              <a:ext cx="3693160" cy="942975"/>
            </a:xfrm>
            <a:custGeom>
              <a:avLst/>
              <a:gdLst/>
              <a:ahLst/>
              <a:cxnLst/>
              <a:rect l="l" t="t" r="r" b="b"/>
              <a:pathLst>
                <a:path w="3693159" h="942975">
                  <a:moveTo>
                    <a:pt x="3692945" y="0"/>
                  </a:moveTo>
                  <a:lnTo>
                    <a:pt x="0" y="0"/>
                  </a:lnTo>
                  <a:lnTo>
                    <a:pt x="0" y="942379"/>
                  </a:lnTo>
                  <a:lnTo>
                    <a:pt x="3692945" y="942379"/>
                  </a:lnTo>
                  <a:lnTo>
                    <a:pt x="3692945" y="0"/>
                  </a:lnTo>
                  <a:close/>
                </a:path>
              </a:pathLst>
            </a:custGeom>
            <a:solidFill>
              <a:srgbClr val="E21013"/>
            </a:solidFill>
          </p:spPr>
          <p:txBody>
            <a:bodyPr wrap="square" lIns="0" tIns="0" rIns="0" bIns="0" rtlCol="0"/>
            <a:lstStyle/>
            <a:p>
              <a:endParaRPr/>
            </a:p>
          </p:txBody>
        </p:sp>
        <p:sp>
          <p:nvSpPr>
            <p:cNvPr id="6" name="object 6">
              <a:extLst>
                <a:ext uri="{FF2B5EF4-FFF2-40B4-BE49-F238E27FC236}">
                  <a16:creationId xmlns:a16="http://schemas.microsoft.com/office/drawing/2014/main" id="{5CB5038F-760C-0EDB-887B-94F00C7D4FAC}"/>
                </a:ext>
              </a:extLst>
            </p:cNvPr>
            <p:cNvSpPr/>
            <p:nvPr/>
          </p:nvSpPr>
          <p:spPr>
            <a:xfrm>
              <a:off x="15363990" y="1167618"/>
              <a:ext cx="3693160" cy="700405"/>
            </a:xfrm>
            <a:custGeom>
              <a:avLst/>
              <a:gdLst/>
              <a:ahLst/>
              <a:cxnLst/>
              <a:rect l="l" t="t" r="r" b="b"/>
              <a:pathLst>
                <a:path w="3693159" h="700405">
                  <a:moveTo>
                    <a:pt x="198361" y="660984"/>
                  </a:moveTo>
                  <a:lnTo>
                    <a:pt x="0" y="660984"/>
                  </a:lnTo>
                  <a:lnTo>
                    <a:pt x="0" y="685812"/>
                  </a:lnTo>
                  <a:lnTo>
                    <a:pt x="198361" y="685812"/>
                  </a:lnTo>
                  <a:lnTo>
                    <a:pt x="198361" y="660984"/>
                  </a:lnTo>
                  <a:close/>
                </a:path>
                <a:path w="3693159" h="700405">
                  <a:moveTo>
                    <a:pt x="198361" y="502246"/>
                  </a:moveTo>
                  <a:lnTo>
                    <a:pt x="0" y="502246"/>
                  </a:lnTo>
                  <a:lnTo>
                    <a:pt x="0" y="527050"/>
                  </a:lnTo>
                  <a:lnTo>
                    <a:pt x="198361" y="527050"/>
                  </a:lnTo>
                  <a:lnTo>
                    <a:pt x="198361" y="502246"/>
                  </a:lnTo>
                  <a:close/>
                </a:path>
                <a:path w="3693159" h="700405">
                  <a:moveTo>
                    <a:pt x="198361" y="337540"/>
                  </a:moveTo>
                  <a:lnTo>
                    <a:pt x="0" y="337540"/>
                  </a:lnTo>
                  <a:lnTo>
                    <a:pt x="0" y="362356"/>
                  </a:lnTo>
                  <a:lnTo>
                    <a:pt x="198361" y="362356"/>
                  </a:lnTo>
                  <a:lnTo>
                    <a:pt x="198361" y="337540"/>
                  </a:lnTo>
                  <a:close/>
                </a:path>
                <a:path w="3693159" h="700405">
                  <a:moveTo>
                    <a:pt x="198361" y="175044"/>
                  </a:moveTo>
                  <a:lnTo>
                    <a:pt x="0" y="175044"/>
                  </a:lnTo>
                  <a:lnTo>
                    <a:pt x="0" y="199898"/>
                  </a:lnTo>
                  <a:lnTo>
                    <a:pt x="198361" y="199898"/>
                  </a:lnTo>
                  <a:lnTo>
                    <a:pt x="198361" y="175044"/>
                  </a:lnTo>
                  <a:close/>
                </a:path>
                <a:path w="3693159" h="700405">
                  <a:moveTo>
                    <a:pt x="198361" y="16789"/>
                  </a:moveTo>
                  <a:lnTo>
                    <a:pt x="0" y="16789"/>
                  </a:lnTo>
                  <a:lnTo>
                    <a:pt x="0" y="41592"/>
                  </a:lnTo>
                  <a:lnTo>
                    <a:pt x="198361" y="41592"/>
                  </a:lnTo>
                  <a:lnTo>
                    <a:pt x="198361" y="16789"/>
                  </a:lnTo>
                  <a:close/>
                </a:path>
                <a:path w="3693159" h="700405">
                  <a:moveTo>
                    <a:pt x="908519" y="161366"/>
                  </a:moveTo>
                  <a:lnTo>
                    <a:pt x="905611" y="119291"/>
                  </a:lnTo>
                  <a:lnTo>
                    <a:pt x="870216" y="56515"/>
                  </a:lnTo>
                  <a:lnTo>
                    <a:pt x="804722" y="18783"/>
                  </a:lnTo>
                  <a:lnTo>
                    <a:pt x="764209" y="8001"/>
                  </a:lnTo>
                  <a:lnTo>
                    <a:pt x="720382" y="1905"/>
                  </a:lnTo>
                  <a:lnTo>
                    <a:pt x="674649" y="0"/>
                  </a:lnTo>
                  <a:lnTo>
                    <a:pt x="627646" y="1714"/>
                  </a:lnTo>
                  <a:lnTo>
                    <a:pt x="580986" y="7264"/>
                  </a:lnTo>
                  <a:lnTo>
                    <a:pt x="535609" y="17233"/>
                  </a:lnTo>
                  <a:lnTo>
                    <a:pt x="492480" y="32207"/>
                  </a:lnTo>
                  <a:lnTo>
                    <a:pt x="452551" y="52793"/>
                  </a:lnTo>
                  <a:lnTo>
                    <a:pt x="416788" y="79552"/>
                  </a:lnTo>
                  <a:lnTo>
                    <a:pt x="386118" y="113106"/>
                  </a:lnTo>
                  <a:lnTo>
                    <a:pt x="361518" y="154012"/>
                  </a:lnTo>
                  <a:lnTo>
                    <a:pt x="343928" y="202895"/>
                  </a:lnTo>
                  <a:lnTo>
                    <a:pt x="339191" y="254914"/>
                  </a:lnTo>
                  <a:lnTo>
                    <a:pt x="348361" y="300837"/>
                  </a:lnTo>
                  <a:lnTo>
                    <a:pt x="371944" y="338734"/>
                  </a:lnTo>
                  <a:lnTo>
                    <a:pt x="410489" y="366699"/>
                  </a:lnTo>
                  <a:lnTo>
                    <a:pt x="460273" y="387223"/>
                  </a:lnTo>
                  <a:lnTo>
                    <a:pt x="508939" y="402183"/>
                  </a:lnTo>
                  <a:lnTo>
                    <a:pt x="594931" y="424510"/>
                  </a:lnTo>
                  <a:lnTo>
                    <a:pt x="628256" y="436435"/>
                  </a:lnTo>
                  <a:lnTo>
                    <a:pt x="652449" y="451891"/>
                  </a:lnTo>
                  <a:lnTo>
                    <a:pt x="665530" y="473189"/>
                  </a:lnTo>
                  <a:lnTo>
                    <a:pt x="665492" y="502577"/>
                  </a:lnTo>
                  <a:lnTo>
                    <a:pt x="650049" y="531888"/>
                  </a:lnTo>
                  <a:lnTo>
                    <a:pt x="622071" y="552818"/>
                  </a:lnTo>
                  <a:lnTo>
                    <a:pt x="587794" y="565378"/>
                  </a:lnTo>
                  <a:lnTo>
                    <a:pt x="553504" y="569556"/>
                  </a:lnTo>
                  <a:lnTo>
                    <a:pt x="508876" y="563194"/>
                  </a:lnTo>
                  <a:lnTo>
                    <a:pt x="477100" y="544436"/>
                  </a:lnTo>
                  <a:lnTo>
                    <a:pt x="460578" y="513829"/>
                  </a:lnTo>
                  <a:lnTo>
                    <a:pt x="461683" y="471868"/>
                  </a:lnTo>
                  <a:lnTo>
                    <a:pt x="275539" y="471868"/>
                  </a:lnTo>
                  <a:lnTo>
                    <a:pt x="269430" y="527735"/>
                  </a:lnTo>
                  <a:lnTo>
                    <a:pt x="274370" y="574230"/>
                  </a:lnTo>
                  <a:lnTo>
                    <a:pt x="289217" y="612089"/>
                  </a:lnTo>
                  <a:lnTo>
                    <a:pt x="312877" y="642086"/>
                  </a:lnTo>
                  <a:lnTo>
                    <a:pt x="344208" y="664946"/>
                  </a:lnTo>
                  <a:lnTo>
                    <a:pt x="382117" y="681418"/>
                  </a:lnTo>
                  <a:lnTo>
                    <a:pt x="425475" y="692264"/>
                  </a:lnTo>
                  <a:lnTo>
                    <a:pt x="473151" y="698233"/>
                  </a:lnTo>
                  <a:lnTo>
                    <a:pt x="524052" y="700049"/>
                  </a:lnTo>
                  <a:lnTo>
                    <a:pt x="575627" y="697547"/>
                  </a:lnTo>
                  <a:lnTo>
                    <a:pt x="626084" y="690016"/>
                  </a:lnTo>
                  <a:lnTo>
                    <a:pt x="674420" y="677392"/>
                  </a:lnTo>
                  <a:lnTo>
                    <a:pt x="719607" y="659612"/>
                  </a:lnTo>
                  <a:lnTo>
                    <a:pt x="760666" y="636625"/>
                  </a:lnTo>
                  <a:lnTo>
                    <a:pt x="796582" y="608368"/>
                  </a:lnTo>
                  <a:lnTo>
                    <a:pt x="826350" y="574776"/>
                  </a:lnTo>
                  <a:lnTo>
                    <a:pt x="829373" y="569556"/>
                  </a:lnTo>
                  <a:lnTo>
                    <a:pt x="848956" y="535813"/>
                  </a:lnTo>
                  <a:lnTo>
                    <a:pt x="863409" y="491388"/>
                  </a:lnTo>
                  <a:lnTo>
                    <a:pt x="869175" y="436956"/>
                  </a:lnTo>
                  <a:lnTo>
                    <a:pt x="862253" y="393573"/>
                  </a:lnTo>
                  <a:lnTo>
                    <a:pt x="844715" y="359727"/>
                  </a:lnTo>
                  <a:lnTo>
                    <a:pt x="786180" y="314388"/>
                  </a:lnTo>
                  <a:lnTo>
                    <a:pt x="749388" y="299808"/>
                  </a:lnTo>
                  <a:lnTo>
                    <a:pt x="710361" y="288569"/>
                  </a:lnTo>
                  <a:lnTo>
                    <a:pt x="634009" y="269887"/>
                  </a:lnTo>
                  <a:lnTo>
                    <a:pt x="598487" y="259105"/>
                  </a:lnTo>
                  <a:lnTo>
                    <a:pt x="566508" y="244411"/>
                  </a:lnTo>
                  <a:lnTo>
                    <a:pt x="545198" y="222910"/>
                  </a:lnTo>
                  <a:lnTo>
                    <a:pt x="541705" y="191706"/>
                  </a:lnTo>
                  <a:lnTo>
                    <a:pt x="553237" y="167970"/>
                  </a:lnTo>
                  <a:lnTo>
                    <a:pt x="574865" y="148424"/>
                  </a:lnTo>
                  <a:lnTo>
                    <a:pt x="603186" y="135166"/>
                  </a:lnTo>
                  <a:lnTo>
                    <a:pt x="634784" y="130289"/>
                  </a:lnTo>
                  <a:lnTo>
                    <a:pt x="656831" y="131673"/>
                  </a:lnTo>
                  <a:lnTo>
                    <a:pt x="701929" y="151714"/>
                  </a:lnTo>
                  <a:lnTo>
                    <a:pt x="716394" y="192925"/>
                  </a:lnTo>
                  <a:lnTo>
                    <a:pt x="713587" y="211251"/>
                  </a:lnTo>
                  <a:lnTo>
                    <a:pt x="899706" y="211251"/>
                  </a:lnTo>
                  <a:lnTo>
                    <a:pt x="908519" y="161366"/>
                  </a:lnTo>
                  <a:close/>
                </a:path>
                <a:path w="3693159" h="700405">
                  <a:moveTo>
                    <a:pt x="1580972" y="13944"/>
                  </a:moveTo>
                  <a:lnTo>
                    <a:pt x="1069111" y="13944"/>
                  </a:lnTo>
                  <a:lnTo>
                    <a:pt x="926261" y="685927"/>
                  </a:lnTo>
                  <a:lnTo>
                    <a:pt x="1438135" y="685927"/>
                  </a:lnTo>
                  <a:lnTo>
                    <a:pt x="1465897" y="555599"/>
                  </a:lnTo>
                  <a:lnTo>
                    <a:pt x="1140142" y="555599"/>
                  </a:lnTo>
                  <a:lnTo>
                    <a:pt x="1170393" y="413207"/>
                  </a:lnTo>
                  <a:lnTo>
                    <a:pt x="1470075" y="413207"/>
                  </a:lnTo>
                  <a:lnTo>
                    <a:pt x="1497685" y="282956"/>
                  </a:lnTo>
                  <a:lnTo>
                    <a:pt x="1198003" y="282956"/>
                  </a:lnTo>
                  <a:lnTo>
                    <a:pt x="1227467" y="144233"/>
                  </a:lnTo>
                  <a:lnTo>
                    <a:pt x="1553222" y="144233"/>
                  </a:lnTo>
                  <a:lnTo>
                    <a:pt x="1580972" y="13944"/>
                  </a:lnTo>
                  <a:close/>
                </a:path>
                <a:path w="3693159" h="700405">
                  <a:moveTo>
                    <a:pt x="2341346" y="13944"/>
                  </a:moveTo>
                  <a:lnTo>
                    <a:pt x="2173833" y="13944"/>
                  </a:lnTo>
                  <a:lnTo>
                    <a:pt x="2067737" y="512775"/>
                  </a:lnTo>
                  <a:lnTo>
                    <a:pt x="2065566" y="514680"/>
                  </a:lnTo>
                  <a:lnTo>
                    <a:pt x="1984082" y="171272"/>
                  </a:lnTo>
                  <a:lnTo>
                    <a:pt x="1946757" y="13944"/>
                  </a:lnTo>
                  <a:lnTo>
                    <a:pt x="1686140" y="13944"/>
                  </a:lnTo>
                  <a:lnTo>
                    <a:pt x="1543291" y="685927"/>
                  </a:lnTo>
                  <a:lnTo>
                    <a:pt x="1710829" y="685927"/>
                  </a:lnTo>
                  <a:lnTo>
                    <a:pt x="1820189" y="171272"/>
                  </a:lnTo>
                  <a:lnTo>
                    <a:pt x="1822043" y="171272"/>
                  </a:lnTo>
                  <a:lnTo>
                    <a:pt x="1940687" y="685927"/>
                  </a:lnTo>
                  <a:lnTo>
                    <a:pt x="2198509" y="685927"/>
                  </a:lnTo>
                  <a:lnTo>
                    <a:pt x="2234920" y="514680"/>
                  </a:lnTo>
                  <a:lnTo>
                    <a:pt x="2341346" y="13944"/>
                  </a:lnTo>
                  <a:close/>
                </a:path>
                <a:path w="3693159" h="700405">
                  <a:moveTo>
                    <a:pt x="3024962" y="685927"/>
                  </a:moveTo>
                  <a:lnTo>
                    <a:pt x="3001060" y="554685"/>
                  </a:lnTo>
                  <a:lnTo>
                    <a:pt x="2977337" y="424395"/>
                  </a:lnTo>
                  <a:lnTo>
                    <a:pt x="2926486" y="145148"/>
                  </a:lnTo>
                  <a:lnTo>
                    <a:pt x="2902585" y="13944"/>
                  </a:lnTo>
                  <a:lnTo>
                    <a:pt x="2779890" y="13944"/>
                  </a:lnTo>
                  <a:lnTo>
                    <a:pt x="2779890" y="424395"/>
                  </a:lnTo>
                  <a:lnTo>
                    <a:pt x="2600261" y="424395"/>
                  </a:lnTo>
                  <a:lnTo>
                    <a:pt x="2750870" y="145148"/>
                  </a:lnTo>
                  <a:lnTo>
                    <a:pt x="2753652" y="145148"/>
                  </a:lnTo>
                  <a:lnTo>
                    <a:pt x="2779890" y="424395"/>
                  </a:lnTo>
                  <a:lnTo>
                    <a:pt x="2779890" y="13944"/>
                  </a:lnTo>
                  <a:lnTo>
                    <a:pt x="2675483" y="13944"/>
                  </a:lnTo>
                  <a:lnTo>
                    <a:pt x="2267356" y="685927"/>
                  </a:lnTo>
                  <a:lnTo>
                    <a:pt x="2453525" y="685927"/>
                  </a:lnTo>
                  <a:lnTo>
                    <a:pt x="2525179" y="554685"/>
                  </a:lnTo>
                  <a:lnTo>
                    <a:pt x="2797886" y="554685"/>
                  </a:lnTo>
                  <a:lnTo>
                    <a:pt x="2814637" y="685927"/>
                  </a:lnTo>
                  <a:lnTo>
                    <a:pt x="3024962" y="685927"/>
                  </a:lnTo>
                  <a:close/>
                </a:path>
                <a:path w="3693159" h="700405">
                  <a:moveTo>
                    <a:pt x="3424682" y="13944"/>
                  </a:moveTo>
                  <a:lnTo>
                    <a:pt x="3238563" y="13944"/>
                  </a:lnTo>
                  <a:lnTo>
                    <a:pt x="3095675" y="685927"/>
                  </a:lnTo>
                  <a:lnTo>
                    <a:pt x="3281832" y="685927"/>
                  </a:lnTo>
                  <a:lnTo>
                    <a:pt x="3424682" y="13944"/>
                  </a:lnTo>
                  <a:close/>
                </a:path>
                <a:path w="3693159" h="700405">
                  <a:moveTo>
                    <a:pt x="3692931" y="660984"/>
                  </a:moveTo>
                  <a:lnTo>
                    <a:pt x="3494570" y="660984"/>
                  </a:lnTo>
                  <a:lnTo>
                    <a:pt x="3494570" y="685812"/>
                  </a:lnTo>
                  <a:lnTo>
                    <a:pt x="3692931" y="685812"/>
                  </a:lnTo>
                  <a:lnTo>
                    <a:pt x="3692931" y="660984"/>
                  </a:lnTo>
                  <a:close/>
                </a:path>
                <a:path w="3693159" h="700405">
                  <a:moveTo>
                    <a:pt x="3692931" y="502246"/>
                  </a:moveTo>
                  <a:lnTo>
                    <a:pt x="3494570" y="502246"/>
                  </a:lnTo>
                  <a:lnTo>
                    <a:pt x="3494570" y="527050"/>
                  </a:lnTo>
                  <a:lnTo>
                    <a:pt x="3692931" y="527050"/>
                  </a:lnTo>
                  <a:lnTo>
                    <a:pt x="3692931" y="502246"/>
                  </a:lnTo>
                  <a:close/>
                </a:path>
                <a:path w="3693159" h="700405">
                  <a:moveTo>
                    <a:pt x="3692931" y="337540"/>
                  </a:moveTo>
                  <a:lnTo>
                    <a:pt x="3494570" y="337540"/>
                  </a:lnTo>
                  <a:lnTo>
                    <a:pt x="3494570" y="362356"/>
                  </a:lnTo>
                  <a:lnTo>
                    <a:pt x="3692931" y="362356"/>
                  </a:lnTo>
                  <a:lnTo>
                    <a:pt x="3692931" y="337540"/>
                  </a:lnTo>
                  <a:close/>
                </a:path>
                <a:path w="3693159" h="700405">
                  <a:moveTo>
                    <a:pt x="3692931" y="175044"/>
                  </a:moveTo>
                  <a:lnTo>
                    <a:pt x="3494570" y="175044"/>
                  </a:lnTo>
                  <a:lnTo>
                    <a:pt x="3494570" y="199898"/>
                  </a:lnTo>
                  <a:lnTo>
                    <a:pt x="3692931" y="199898"/>
                  </a:lnTo>
                  <a:lnTo>
                    <a:pt x="3692931" y="175044"/>
                  </a:lnTo>
                  <a:close/>
                </a:path>
                <a:path w="3693159" h="700405">
                  <a:moveTo>
                    <a:pt x="3692931" y="16789"/>
                  </a:moveTo>
                  <a:lnTo>
                    <a:pt x="3494570" y="16789"/>
                  </a:lnTo>
                  <a:lnTo>
                    <a:pt x="3494570" y="41592"/>
                  </a:lnTo>
                  <a:lnTo>
                    <a:pt x="3692931" y="41592"/>
                  </a:lnTo>
                  <a:lnTo>
                    <a:pt x="3692931" y="16789"/>
                  </a:lnTo>
                  <a:close/>
                </a:path>
              </a:pathLst>
            </a:custGeom>
            <a:solidFill>
              <a:srgbClr val="FFFFFF"/>
            </a:solidFill>
          </p:spPr>
          <p:txBody>
            <a:bodyPr wrap="square" lIns="0" tIns="0" rIns="0" bIns="0" rtlCol="0"/>
            <a:lstStyle/>
            <a:p>
              <a:endParaRPr/>
            </a:p>
          </p:txBody>
        </p:sp>
      </p:grpSp>
      <p:sp>
        <p:nvSpPr>
          <p:cNvPr id="7" name="object 7">
            <a:extLst>
              <a:ext uri="{FF2B5EF4-FFF2-40B4-BE49-F238E27FC236}">
                <a16:creationId xmlns:a16="http://schemas.microsoft.com/office/drawing/2014/main" id="{E2748E44-2786-069A-EDA6-92867FCD35FC}"/>
              </a:ext>
            </a:extLst>
          </p:cNvPr>
          <p:cNvSpPr/>
          <p:nvPr/>
        </p:nvSpPr>
        <p:spPr>
          <a:xfrm>
            <a:off x="17957569"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8" name="object 8">
            <a:extLst>
              <a:ext uri="{FF2B5EF4-FFF2-40B4-BE49-F238E27FC236}">
                <a16:creationId xmlns:a16="http://schemas.microsoft.com/office/drawing/2014/main" id="{E077446E-881E-883C-E604-B7DD0B0134A3}"/>
              </a:ext>
            </a:extLst>
          </p:cNvPr>
          <p:cNvSpPr/>
          <p:nvPr/>
        </p:nvSpPr>
        <p:spPr>
          <a:xfrm>
            <a:off x="18219340"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9" name="object 9">
            <a:extLst>
              <a:ext uri="{FF2B5EF4-FFF2-40B4-BE49-F238E27FC236}">
                <a16:creationId xmlns:a16="http://schemas.microsoft.com/office/drawing/2014/main" id="{E9B4DFAD-BC4B-62F7-A0CA-24ADB6004E8B}"/>
              </a:ext>
            </a:extLst>
          </p:cNvPr>
          <p:cNvSpPr/>
          <p:nvPr/>
        </p:nvSpPr>
        <p:spPr>
          <a:xfrm>
            <a:off x="18481112"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0" name="object 10">
            <a:extLst>
              <a:ext uri="{FF2B5EF4-FFF2-40B4-BE49-F238E27FC236}">
                <a16:creationId xmlns:a16="http://schemas.microsoft.com/office/drawing/2014/main" id="{607FAD4F-621F-DA6A-12E4-941968B62D61}"/>
              </a:ext>
            </a:extLst>
          </p:cNvPr>
          <p:cNvSpPr/>
          <p:nvPr/>
        </p:nvSpPr>
        <p:spPr>
          <a:xfrm>
            <a:off x="18742885"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1" name="object 11">
            <a:extLst>
              <a:ext uri="{FF2B5EF4-FFF2-40B4-BE49-F238E27FC236}">
                <a16:creationId xmlns:a16="http://schemas.microsoft.com/office/drawing/2014/main" id="{5830AC7F-AC4A-D255-B617-B14F923E01E0}"/>
              </a:ext>
            </a:extLst>
          </p:cNvPr>
          <p:cNvSpPr/>
          <p:nvPr/>
        </p:nvSpPr>
        <p:spPr>
          <a:xfrm>
            <a:off x="19004657"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2" name="object 12">
            <a:extLst>
              <a:ext uri="{FF2B5EF4-FFF2-40B4-BE49-F238E27FC236}">
                <a16:creationId xmlns:a16="http://schemas.microsoft.com/office/drawing/2014/main" id="{57D7AA28-BA8B-D7A7-3934-8964A7D115EC}"/>
              </a:ext>
            </a:extLst>
          </p:cNvPr>
          <p:cNvSpPr/>
          <p:nvPr/>
        </p:nvSpPr>
        <p:spPr>
          <a:xfrm>
            <a:off x="19266428"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3" name="object 13">
            <a:extLst>
              <a:ext uri="{FF2B5EF4-FFF2-40B4-BE49-F238E27FC236}">
                <a16:creationId xmlns:a16="http://schemas.microsoft.com/office/drawing/2014/main" id="{D88CA1D9-62E6-FEA9-42C2-E596E6CC9B5D}"/>
              </a:ext>
            </a:extLst>
          </p:cNvPr>
          <p:cNvSpPr/>
          <p:nvPr/>
        </p:nvSpPr>
        <p:spPr>
          <a:xfrm>
            <a:off x="19528201"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4" name="object 14">
            <a:extLst>
              <a:ext uri="{FF2B5EF4-FFF2-40B4-BE49-F238E27FC236}">
                <a16:creationId xmlns:a16="http://schemas.microsoft.com/office/drawing/2014/main" id="{2D9869CB-733F-D4FB-1952-37A49F89843D}"/>
              </a:ext>
            </a:extLst>
          </p:cNvPr>
          <p:cNvSpPr/>
          <p:nvPr/>
        </p:nvSpPr>
        <p:spPr>
          <a:xfrm>
            <a:off x="19789973"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5" name="object 15">
            <a:extLst>
              <a:ext uri="{FF2B5EF4-FFF2-40B4-BE49-F238E27FC236}">
                <a16:creationId xmlns:a16="http://schemas.microsoft.com/office/drawing/2014/main" id="{8153FF53-3307-D04A-A84C-D8D25718B234}"/>
              </a:ext>
            </a:extLst>
          </p:cNvPr>
          <p:cNvSpPr/>
          <p:nvPr/>
        </p:nvSpPr>
        <p:spPr>
          <a:xfrm>
            <a:off x="17957569"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6" name="object 16">
            <a:extLst>
              <a:ext uri="{FF2B5EF4-FFF2-40B4-BE49-F238E27FC236}">
                <a16:creationId xmlns:a16="http://schemas.microsoft.com/office/drawing/2014/main" id="{8D1755EE-C8F2-9418-19FE-997F96E2ABCC}"/>
              </a:ext>
            </a:extLst>
          </p:cNvPr>
          <p:cNvSpPr/>
          <p:nvPr/>
        </p:nvSpPr>
        <p:spPr>
          <a:xfrm>
            <a:off x="18219340"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7" name="object 17">
            <a:extLst>
              <a:ext uri="{FF2B5EF4-FFF2-40B4-BE49-F238E27FC236}">
                <a16:creationId xmlns:a16="http://schemas.microsoft.com/office/drawing/2014/main" id="{78057FE2-3EB2-071A-4439-CF693AD76BC6}"/>
              </a:ext>
            </a:extLst>
          </p:cNvPr>
          <p:cNvSpPr/>
          <p:nvPr/>
        </p:nvSpPr>
        <p:spPr>
          <a:xfrm>
            <a:off x="18481112"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8" name="object 18">
            <a:extLst>
              <a:ext uri="{FF2B5EF4-FFF2-40B4-BE49-F238E27FC236}">
                <a16:creationId xmlns:a16="http://schemas.microsoft.com/office/drawing/2014/main" id="{997CF5F1-BB75-8DAF-2B15-FDDA93936F38}"/>
              </a:ext>
            </a:extLst>
          </p:cNvPr>
          <p:cNvSpPr/>
          <p:nvPr/>
        </p:nvSpPr>
        <p:spPr>
          <a:xfrm>
            <a:off x="18742885"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9" name="object 19">
            <a:extLst>
              <a:ext uri="{FF2B5EF4-FFF2-40B4-BE49-F238E27FC236}">
                <a16:creationId xmlns:a16="http://schemas.microsoft.com/office/drawing/2014/main" id="{C8440720-BAFB-1DC7-F876-571F03727FB6}"/>
              </a:ext>
            </a:extLst>
          </p:cNvPr>
          <p:cNvSpPr/>
          <p:nvPr/>
        </p:nvSpPr>
        <p:spPr>
          <a:xfrm>
            <a:off x="19004657"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0" name="object 20">
            <a:extLst>
              <a:ext uri="{FF2B5EF4-FFF2-40B4-BE49-F238E27FC236}">
                <a16:creationId xmlns:a16="http://schemas.microsoft.com/office/drawing/2014/main" id="{786249C9-17C8-9902-0E1B-6022C44CAD43}"/>
              </a:ext>
            </a:extLst>
          </p:cNvPr>
          <p:cNvSpPr/>
          <p:nvPr/>
        </p:nvSpPr>
        <p:spPr>
          <a:xfrm>
            <a:off x="19266428"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1" name="object 21">
            <a:extLst>
              <a:ext uri="{FF2B5EF4-FFF2-40B4-BE49-F238E27FC236}">
                <a16:creationId xmlns:a16="http://schemas.microsoft.com/office/drawing/2014/main" id="{B8CFDF3E-DAC6-1406-8FC3-57B66100C397}"/>
              </a:ext>
            </a:extLst>
          </p:cNvPr>
          <p:cNvSpPr/>
          <p:nvPr/>
        </p:nvSpPr>
        <p:spPr>
          <a:xfrm>
            <a:off x="19528201"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2" name="object 22">
            <a:extLst>
              <a:ext uri="{FF2B5EF4-FFF2-40B4-BE49-F238E27FC236}">
                <a16:creationId xmlns:a16="http://schemas.microsoft.com/office/drawing/2014/main" id="{84685FD5-191A-30A7-C5E9-E04B5495CF47}"/>
              </a:ext>
            </a:extLst>
          </p:cNvPr>
          <p:cNvSpPr/>
          <p:nvPr/>
        </p:nvSpPr>
        <p:spPr>
          <a:xfrm>
            <a:off x="19789973"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3" name="object 23">
            <a:extLst>
              <a:ext uri="{FF2B5EF4-FFF2-40B4-BE49-F238E27FC236}">
                <a16:creationId xmlns:a16="http://schemas.microsoft.com/office/drawing/2014/main" id="{A791F170-20C3-80A6-1F1D-F7B2CE96BBDE}"/>
              </a:ext>
            </a:extLst>
          </p:cNvPr>
          <p:cNvSpPr/>
          <p:nvPr/>
        </p:nvSpPr>
        <p:spPr>
          <a:xfrm>
            <a:off x="17957569"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4" name="object 24">
            <a:extLst>
              <a:ext uri="{FF2B5EF4-FFF2-40B4-BE49-F238E27FC236}">
                <a16:creationId xmlns:a16="http://schemas.microsoft.com/office/drawing/2014/main" id="{03747208-F756-1F62-62A4-9861EDFB89EC}"/>
              </a:ext>
            </a:extLst>
          </p:cNvPr>
          <p:cNvSpPr/>
          <p:nvPr/>
        </p:nvSpPr>
        <p:spPr>
          <a:xfrm>
            <a:off x="18219340"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5" name="object 25">
            <a:extLst>
              <a:ext uri="{FF2B5EF4-FFF2-40B4-BE49-F238E27FC236}">
                <a16:creationId xmlns:a16="http://schemas.microsoft.com/office/drawing/2014/main" id="{9BF353BB-27E4-7C6B-BAB3-E8223F79FFA9}"/>
              </a:ext>
            </a:extLst>
          </p:cNvPr>
          <p:cNvSpPr/>
          <p:nvPr/>
        </p:nvSpPr>
        <p:spPr>
          <a:xfrm>
            <a:off x="18481112"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6" name="object 26">
            <a:extLst>
              <a:ext uri="{FF2B5EF4-FFF2-40B4-BE49-F238E27FC236}">
                <a16:creationId xmlns:a16="http://schemas.microsoft.com/office/drawing/2014/main" id="{356A4536-F3E9-11B2-520F-39C7995755C1}"/>
              </a:ext>
            </a:extLst>
          </p:cNvPr>
          <p:cNvSpPr/>
          <p:nvPr/>
        </p:nvSpPr>
        <p:spPr>
          <a:xfrm>
            <a:off x="18742885"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7" name="object 27">
            <a:extLst>
              <a:ext uri="{FF2B5EF4-FFF2-40B4-BE49-F238E27FC236}">
                <a16:creationId xmlns:a16="http://schemas.microsoft.com/office/drawing/2014/main" id="{F51B52DC-447C-B8E0-DC88-0308961E754D}"/>
              </a:ext>
            </a:extLst>
          </p:cNvPr>
          <p:cNvSpPr/>
          <p:nvPr/>
        </p:nvSpPr>
        <p:spPr>
          <a:xfrm>
            <a:off x="19004657"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8" name="object 28">
            <a:extLst>
              <a:ext uri="{FF2B5EF4-FFF2-40B4-BE49-F238E27FC236}">
                <a16:creationId xmlns:a16="http://schemas.microsoft.com/office/drawing/2014/main" id="{7F65596F-1F42-A163-8190-C0B5E0A3D847}"/>
              </a:ext>
            </a:extLst>
          </p:cNvPr>
          <p:cNvSpPr/>
          <p:nvPr/>
        </p:nvSpPr>
        <p:spPr>
          <a:xfrm>
            <a:off x="19266428"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9" name="object 29">
            <a:extLst>
              <a:ext uri="{FF2B5EF4-FFF2-40B4-BE49-F238E27FC236}">
                <a16:creationId xmlns:a16="http://schemas.microsoft.com/office/drawing/2014/main" id="{600E2545-D1B6-7D41-D390-F8972C462389}"/>
              </a:ext>
            </a:extLst>
          </p:cNvPr>
          <p:cNvSpPr/>
          <p:nvPr/>
        </p:nvSpPr>
        <p:spPr>
          <a:xfrm>
            <a:off x="19528201"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0" name="object 30">
            <a:extLst>
              <a:ext uri="{FF2B5EF4-FFF2-40B4-BE49-F238E27FC236}">
                <a16:creationId xmlns:a16="http://schemas.microsoft.com/office/drawing/2014/main" id="{D52BCBBE-47BC-73B4-6DF6-0A2D9AD018DB}"/>
              </a:ext>
            </a:extLst>
          </p:cNvPr>
          <p:cNvSpPr/>
          <p:nvPr/>
        </p:nvSpPr>
        <p:spPr>
          <a:xfrm>
            <a:off x="19789973"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1" name="object 31">
            <a:extLst>
              <a:ext uri="{FF2B5EF4-FFF2-40B4-BE49-F238E27FC236}">
                <a16:creationId xmlns:a16="http://schemas.microsoft.com/office/drawing/2014/main" id="{310CCB80-4BFE-6989-436C-DD016F550698}"/>
              </a:ext>
            </a:extLst>
          </p:cNvPr>
          <p:cNvSpPr/>
          <p:nvPr/>
        </p:nvSpPr>
        <p:spPr>
          <a:xfrm>
            <a:off x="17957569"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2" name="object 32">
            <a:extLst>
              <a:ext uri="{FF2B5EF4-FFF2-40B4-BE49-F238E27FC236}">
                <a16:creationId xmlns:a16="http://schemas.microsoft.com/office/drawing/2014/main" id="{26570815-0FCB-B961-0F6F-4D51EB10B8E2}"/>
              </a:ext>
            </a:extLst>
          </p:cNvPr>
          <p:cNvSpPr/>
          <p:nvPr/>
        </p:nvSpPr>
        <p:spPr>
          <a:xfrm>
            <a:off x="18219340"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3" name="object 33">
            <a:extLst>
              <a:ext uri="{FF2B5EF4-FFF2-40B4-BE49-F238E27FC236}">
                <a16:creationId xmlns:a16="http://schemas.microsoft.com/office/drawing/2014/main" id="{C2B72265-AF9F-2B10-B5ED-DFA1ADA7FB44}"/>
              </a:ext>
            </a:extLst>
          </p:cNvPr>
          <p:cNvSpPr/>
          <p:nvPr/>
        </p:nvSpPr>
        <p:spPr>
          <a:xfrm>
            <a:off x="18481112"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4" name="object 34">
            <a:extLst>
              <a:ext uri="{FF2B5EF4-FFF2-40B4-BE49-F238E27FC236}">
                <a16:creationId xmlns:a16="http://schemas.microsoft.com/office/drawing/2014/main" id="{87F5EEC8-8D29-92AE-556E-B6DE2FEF7E75}"/>
              </a:ext>
            </a:extLst>
          </p:cNvPr>
          <p:cNvSpPr/>
          <p:nvPr/>
        </p:nvSpPr>
        <p:spPr>
          <a:xfrm>
            <a:off x="18742885"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5" name="object 35">
            <a:extLst>
              <a:ext uri="{FF2B5EF4-FFF2-40B4-BE49-F238E27FC236}">
                <a16:creationId xmlns:a16="http://schemas.microsoft.com/office/drawing/2014/main" id="{D101C652-B070-3056-98F4-90DA8C82424C}"/>
              </a:ext>
            </a:extLst>
          </p:cNvPr>
          <p:cNvSpPr/>
          <p:nvPr/>
        </p:nvSpPr>
        <p:spPr>
          <a:xfrm>
            <a:off x="19004657"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6" name="object 36">
            <a:extLst>
              <a:ext uri="{FF2B5EF4-FFF2-40B4-BE49-F238E27FC236}">
                <a16:creationId xmlns:a16="http://schemas.microsoft.com/office/drawing/2014/main" id="{29A78AB6-BCDC-4BB6-3E59-81BDB9C15042}"/>
              </a:ext>
            </a:extLst>
          </p:cNvPr>
          <p:cNvSpPr/>
          <p:nvPr/>
        </p:nvSpPr>
        <p:spPr>
          <a:xfrm>
            <a:off x="19266428"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7" name="object 37">
            <a:extLst>
              <a:ext uri="{FF2B5EF4-FFF2-40B4-BE49-F238E27FC236}">
                <a16:creationId xmlns:a16="http://schemas.microsoft.com/office/drawing/2014/main" id="{F9A2868B-7BD8-6C9E-EA5A-BCB2AA4193A2}"/>
              </a:ext>
            </a:extLst>
          </p:cNvPr>
          <p:cNvSpPr/>
          <p:nvPr/>
        </p:nvSpPr>
        <p:spPr>
          <a:xfrm>
            <a:off x="19528201"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8" name="object 38">
            <a:extLst>
              <a:ext uri="{FF2B5EF4-FFF2-40B4-BE49-F238E27FC236}">
                <a16:creationId xmlns:a16="http://schemas.microsoft.com/office/drawing/2014/main" id="{C8F1373D-6D19-0072-C1FA-D160E4FAE3DB}"/>
              </a:ext>
            </a:extLst>
          </p:cNvPr>
          <p:cNvSpPr/>
          <p:nvPr/>
        </p:nvSpPr>
        <p:spPr>
          <a:xfrm>
            <a:off x="19789973"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9" name="object 39">
            <a:extLst>
              <a:ext uri="{FF2B5EF4-FFF2-40B4-BE49-F238E27FC236}">
                <a16:creationId xmlns:a16="http://schemas.microsoft.com/office/drawing/2014/main" id="{13BBB92F-34A2-102F-1CA6-6463BFDB2B02}"/>
              </a:ext>
            </a:extLst>
          </p:cNvPr>
          <p:cNvSpPr/>
          <p:nvPr/>
        </p:nvSpPr>
        <p:spPr>
          <a:xfrm>
            <a:off x="17957569"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0" name="object 40">
            <a:extLst>
              <a:ext uri="{FF2B5EF4-FFF2-40B4-BE49-F238E27FC236}">
                <a16:creationId xmlns:a16="http://schemas.microsoft.com/office/drawing/2014/main" id="{9A63DF8A-6B88-A896-F718-0D4EF8D5EC3A}"/>
              </a:ext>
            </a:extLst>
          </p:cNvPr>
          <p:cNvSpPr/>
          <p:nvPr/>
        </p:nvSpPr>
        <p:spPr>
          <a:xfrm>
            <a:off x="18219340"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1" name="object 41">
            <a:extLst>
              <a:ext uri="{FF2B5EF4-FFF2-40B4-BE49-F238E27FC236}">
                <a16:creationId xmlns:a16="http://schemas.microsoft.com/office/drawing/2014/main" id="{B2D81485-B11E-676C-0B22-BCBE83CB9DF3}"/>
              </a:ext>
            </a:extLst>
          </p:cNvPr>
          <p:cNvSpPr/>
          <p:nvPr/>
        </p:nvSpPr>
        <p:spPr>
          <a:xfrm>
            <a:off x="18481112"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2" name="object 42">
            <a:extLst>
              <a:ext uri="{FF2B5EF4-FFF2-40B4-BE49-F238E27FC236}">
                <a16:creationId xmlns:a16="http://schemas.microsoft.com/office/drawing/2014/main" id="{64BADA44-A1BE-AEE9-572B-1082F09EE762}"/>
              </a:ext>
            </a:extLst>
          </p:cNvPr>
          <p:cNvSpPr/>
          <p:nvPr/>
        </p:nvSpPr>
        <p:spPr>
          <a:xfrm>
            <a:off x="18742885"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3" name="object 43">
            <a:extLst>
              <a:ext uri="{FF2B5EF4-FFF2-40B4-BE49-F238E27FC236}">
                <a16:creationId xmlns:a16="http://schemas.microsoft.com/office/drawing/2014/main" id="{D7CFC089-A56A-AE48-B444-02DA768C8E61}"/>
              </a:ext>
            </a:extLst>
          </p:cNvPr>
          <p:cNvSpPr/>
          <p:nvPr/>
        </p:nvSpPr>
        <p:spPr>
          <a:xfrm>
            <a:off x="19004657"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4" name="object 44">
            <a:extLst>
              <a:ext uri="{FF2B5EF4-FFF2-40B4-BE49-F238E27FC236}">
                <a16:creationId xmlns:a16="http://schemas.microsoft.com/office/drawing/2014/main" id="{2BD4EEBA-8E37-0F2C-4D58-8CCA432128C7}"/>
              </a:ext>
            </a:extLst>
          </p:cNvPr>
          <p:cNvSpPr/>
          <p:nvPr/>
        </p:nvSpPr>
        <p:spPr>
          <a:xfrm>
            <a:off x="19266428"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5" name="object 45">
            <a:extLst>
              <a:ext uri="{FF2B5EF4-FFF2-40B4-BE49-F238E27FC236}">
                <a16:creationId xmlns:a16="http://schemas.microsoft.com/office/drawing/2014/main" id="{E966C15C-BDA8-747A-4F89-FA94AF301230}"/>
              </a:ext>
            </a:extLst>
          </p:cNvPr>
          <p:cNvSpPr/>
          <p:nvPr/>
        </p:nvSpPr>
        <p:spPr>
          <a:xfrm>
            <a:off x="19528201"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6" name="object 46">
            <a:extLst>
              <a:ext uri="{FF2B5EF4-FFF2-40B4-BE49-F238E27FC236}">
                <a16:creationId xmlns:a16="http://schemas.microsoft.com/office/drawing/2014/main" id="{3CD54DEE-B244-E977-BF43-9916D9FC4C3D}"/>
              </a:ext>
            </a:extLst>
          </p:cNvPr>
          <p:cNvSpPr/>
          <p:nvPr/>
        </p:nvSpPr>
        <p:spPr>
          <a:xfrm>
            <a:off x="19789973"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7" name="object 47">
            <a:extLst>
              <a:ext uri="{FF2B5EF4-FFF2-40B4-BE49-F238E27FC236}">
                <a16:creationId xmlns:a16="http://schemas.microsoft.com/office/drawing/2014/main" id="{A793F94E-F61F-0515-6FD2-AA5AD1258BA4}"/>
              </a:ext>
            </a:extLst>
          </p:cNvPr>
          <p:cNvSpPr/>
          <p:nvPr/>
        </p:nvSpPr>
        <p:spPr>
          <a:xfrm>
            <a:off x="17957569"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8" name="object 48">
            <a:extLst>
              <a:ext uri="{FF2B5EF4-FFF2-40B4-BE49-F238E27FC236}">
                <a16:creationId xmlns:a16="http://schemas.microsoft.com/office/drawing/2014/main" id="{6840C467-4DD9-2B0B-CCF1-14F62051ACE4}"/>
              </a:ext>
            </a:extLst>
          </p:cNvPr>
          <p:cNvSpPr/>
          <p:nvPr/>
        </p:nvSpPr>
        <p:spPr>
          <a:xfrm>
            <a:off x="18219340"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9" name="object 49">
            <a:extLst>
              <a:ext uri="{FF2B5EF4-FFF2-40B4-BE49-F238E27FC236}">
                <a16:creationId xmlns:a16="http://schemas.microsoft.com/office/drawing/2014/main" id="{0791C318-A3AB-8C27-5EC7-246C763A5EA4}"/>
              </a:ext>
            </a:extLst>
          </p:cNvPr>
          <p:cNvSpPr/>
          <p:nvPr/>
        </p:nvSpPr>
        <p:spPr>
          <a:xfrm>
            <a:off x="18481112"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0" name="object 50">
            <a:extLst>
              <a:ext uri="{FF2B5EF4-FFF2-40B4-BE49-F238E27FC236}">
                <a16:creationId xmlns:a16="http://schemas.microsoft.com/office/drawing/2014/main" id="{793B6234-1F65-C0CA-047A-8C4FBA91B793}"/>
              </a:ext>
            </a:extLst>
          </p:cNvPr>
          <p:cNvSpPr/>
          <p:nvPr/>
        </p:nvSpPr>
        <p:spPr>
          <a:xfrm>
            <a:off x="18742885"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1" name="object 51">
            <a:extLst>
              <a:ext uri="{FF2B5EF4-FFF2-40B4-BE49-F238E27FC236}">
                <a16:creationId xmlns:a16="http://schemas.microsoft.com/office/drawing/2014/main" id="{0D9249C0-0056-D5A9-A300-154033518344}"/>
              </a:ext>
            </a:extLst>
          </p:cNvPr>
          <p:cNvSpPr/>
          <p:nvPr/>
        </p:nvSpPr>
        <p:spPr>
          <a:xfrm>
            <a:off x="19004657"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2" name="object 52">
            <a:extLst>
              <a:ext uri="{FF2B5EF4-FFF2-40B4-BE49-F238E27FC236}">
                <a16:creationId xmlns:a16="http://schemas.microsoft.com/office/drawing/2014/main" id="{392C9710-83EB-6872-6165-F7076A06118D}"/>
              </a:ext>
            </a:extLst>
          </p:cNvPr>
          <p:cNvSpPr/>
          <p:nvPr/>
        </p:nvSpPr>
        <p:spPr>
          <a:xfrm>
            <a:off x="19266428"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3" name="object 53">
            <a:extLst>
              <a:ext uri="{FF2B5EF4-FFF2-40B4-BE49-F238E27FC236}">
                <a16:creationId xmlns:a16="http://schemas.microsoft.com/office/drawing/2014/main" id="{4BDAD698-76D1-0064-44EA-A0683C6D8191}"/>
              </a:ext>
            </a:extLst>
          </p:cNvPr>
          <p:cNvSpPr/>
          <p:nvPr/>
        </p:nvSpPr>
        <p:spPr>
          <a:xfrm>
            <a:off x="19528201"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4" name="object 54">
            <a:extLst>
              <a:ext uri="{FF2B5EF4-FFF2-40B4-BE49-F238E27FC236}">
                <a16:creationId xmlns:a16="http://schemas.microsoft.com/office/drawing/2014/main" id="{D89DA30A-C7BC-B318-187F-68EB505EB97D}"/>
              </a:ext>
            </a:extLst>
          </p:cNvPr>
          <p:cNvSpPr/>
          <p:nvPr/>
        </p:nvSpPr>
        <p:spPr>
          <a:xfrm>
            <a:off x="19789973"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5" name="object 55">
            <a:extLst>
              <a:ext uri="{FF2B5EF4-FFF2-40B4-BE49-F238E27FC236}">
                <a16:creationId xmlns:a16="http://schemas.microsoft.com/office/drawing/2014/main" id="{2A71B2D2-1A6D-4F78-F0DE-CD2FCE456FFE}"/>
              </a:ext>
            </a:extLst>
          </p:cNvPr>
          <p:cNvSpPr/>
          <p:nvPr/>
        </p:nvSpPr>
        <p:spPr>
          <a:xfrm>
            <a:off x="17957569"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6" name="object 56">
            <a:extLst>
              <a:ext uri="{FF2B5EF4-FFF2-40B4-BE49-F238E27FC236}">
                <a16:creationId xmlns:a16="http://schemas.microsoft.com/office/drawing/2014/main" id="{054B24E5-7273-5254-52F2-C9CEBD34DA9C}"/>
              </a:ext>
            </a:extLst>
          </p:cNvPr>
          <p:cNvSpPr/>
          <p:nvPr/>
        </p:nvSpPr>
        <p:spPr>
          <a:xfrm>
            <a:off x="18219340"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7" name="object 57">
            <a:extLst>
              <a:ext uri="{FF2B5EF4-FFF2-40B4-BE49-F238E27FC236}">
                <a16:creationId xmlns:a16="http://schemas.microsoft.com/office/drawing/2014/main" id="{C5CBA562-D37F-FC0A-7A6D-358C6142622D}"/>
              </a:ext>
            </a:extLst>
          </p:cNvPr>
          <p:cNvSpPr/>
          <p:nvPr/>
        </p:nvSpPr>
        <p:spPr>
          <a:xfrm>
            <a:off x="18481112"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8" name="object 58">
            <a:extLst>
              <a:ext uri="{FF2B5EF4-FFF2-40B4-BE49-F238E27FC236}">
                <a16:creationId xmlns:a16="http://schemas.microsoft.com/office/drawing/2014/main" id="{CF468878-0CC9-97C6-F40A-9F3FEEEB8079}"/>
              </a:ext>
            </a:extLst>
          </p:cNvPr>
          <p:cNvSpPr/>
          <p:nvPr/>
        </p:nvSpPr>
        <p:spPr>
          <a:xfrm>
            <a:off x="18742885"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9" name="object 59">
            <a:extLst>
              <a:ext uri="{FF2B5EF4-FFF2-40B4-BE49-F238E27FC236}">
                <a16:creationId xmlns:a16="http://schemas.microsoft.com/office/drawing/2014/main" id="{AA0C78F9-0C5C-8712-70A2-7FF68CBAF2A2}"/>
              </a:ext>
            </a:extLst>
          </p:cNvPr>
          <p:cNvSpPr/>
          <p:nvPr/>
        </p:nvSpPr>
        <p:spPr>
          <a:xfrm>
            <a:off x="19004657"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0" name="object 60">
            <a:extLst>
              <a:ext uri="{FF2B5EF4-FFF2-40B4-BE49-F238E27FC236}">
                <a16:creationId xmlns:a16="http://schemas.microsoft.com/office/drawing/2014/main" id="{86B0C93F-D6DB-87C0-40EA-46EB17E17CC5}"/>
              </a:ext>
            </a:extLst>
          </p:cNvPr>
          <p:cNvSpPr/>
          <p:nvPr/>
        </p:nvSpPr>
        <p:spPr>
          <a:xfrm>
            <a:off x="19266428"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1" name="object 61">
            <a:extLst>
              <a:ext uri="{FF2B5EF4-FFF2-40B4-BE49-F238E27FC236}">
                <a16:creationId xmlns:a16="http://schemas.microsoft.com/office/drawing/2014/main" id="{0CC10BA0-8ECC-8C5B-F0AF-496F31FB69B3}"/>
              </a:ext>
            </a:extLst>
          </p:cNvPr>
          <p:cNvSpPr/>
          <p:nvPr/>
        </p:nvSpPr>
        <p:spPr>
          <a:xfrm>
            <a:off x="19528201"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2" name="object 62">
            <a:extLst>
              <a:ext uri="{FF2B5EF4-FFF2-40B4-BE49-F238E27FC236}">
                <a16:creationId xmlns:a16="http://schemas.microsoft.com/office/drawing/2014/main" id="{2B3E5BE3-178F-AFE4-FF32-E3F230362615}"/>
              </a:ext>
            </a:extLst>
          </p:cNvPr>
          <p:cNvSpPr/>
          <p:nvPr/>
        </p:nvSpPr>
        <p:spPr>
          <a:xfrm>
            <a:off x="19789973"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3" name="object 63">
            <a:extLst>
              <a:ext uri="{FF2B5EF4-FFF2-40B4-BE49-F238E27FC236}">
                <a16:creationId xmlns:a16="http://schemas.microsoft.com/office/drawing/2014/main" id="{A0244BF1-18D6-3222-8A3A-1B7CC5B0B859}"/>
              </a:ext>
            </a:extLst>
          </p:cNvPr>
          <p:cNvSpPr/>
          <p:nvPr/>
        </p:nvSpPr>
        <p:spPr>
          <a:xfrm>
            <a:off x="17957569"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4" name="object 64">
            <a:extLst>
              <a:ext uri="{FF2B5EF4-FFF2-40B4-BE49-F238E27FC236}">
                <a16:creationId xmlns:a16="http://schemas.microsoft.com/office/drawing/2014/main" id="{4C106B66-41AE-D012-88E9-05A6C41881EE}"/>
              </a:ext>
            </a:extLst>
          </p:cNvPr>
          <p:cNvSpPr/>
          <p:nvPr/>
        </p:nvSpPr>
        <p:spPr>
          <a:xfrm>
            <a:off x="18219340"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5" name="object 65">
            <a:extLst>
              <a:ext uri="{FF2B5EF4-FFF2-40B4-BE49-F238E27FC236}">
                <a16:creationId xmlns:a16="http://schemas.microsoft.com/office/drawing/2014/main" id="{EEF6C859-59B8-69B8-B17F-BA6D3AB0D930}"/>
              </a:ext>
            </a:extLst>
          </p:cNvPr>
          <p:cNvSpPr/>
          <p:nvPr/>
        </p:nvSpPr>
        <p:spPr>
          <a:xfrm>
            <a:off x="18481112"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6" name="object 66">
            <a:extLst>
              <a:ext uri="{FF2B5EF4-FFF2-40B4-BE49-F238E27FC236}">
                <a16:creationId xmlns:a16="http://schemas.microsoft.com/office/drawing/2014/main" id="{4A8F0318-D18C-F965-0E14-45F3AAAC33E1}"/>
              </a:ext>
            </a:extLst>
          </p:cNvPr>
          <p:cNvSpPr/>
          <p:nvPr/>
        </p:nvSpPr>
        <p:spPr>
          <a:xfrm>
            <a:off x="18742885"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7" name="object 67">
            <a:extLst>
              <a:ext uri="{FF2B5EF4-FFF2-40B4-BE49-F238E27FC236}">
                <a16:creationId xmlns:a16="http://schemas.microsoft.com/office/drawing/2014/main" id="{785B09A5-CCC5-FB09-CEDE-F58D9EDE4863}"/>
              </a:ext>
            </a:extLst>
          </p:cNvPr>
          <p:cNvSpPr/>
          <p:nvPr/>
        </p:nvSpPr>
        <p:spPr>
          <a:xfrm>
            <a:off x="19004657"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8" name="object 68">
            <a:extLst>
              <a:ext uri="{FF2B5EF4-FFF2-40B4-BE49-F238E27FC236}">
                <a16:creationId xmlns:a16="http://schemas.microsoft.com/office/drawing/2014/main" id="{F8D41906-6F47-FC3E-4454-9AD1D68172CF}"/>
              </a:ext>
            </a:extLst>
          </p:cNvPr>
          <p:cNvSpPr/>
          <p:nvPr/>
        </p:nvSpPr>
        <p:spPr>
          <a:xfrm>
            <a:off x="19266428"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9" name="object 69">
            <a:extLst>
              <a:ext uri="{FF2B5EF4-FFF2-40B4-BE49-F238E27FC236}">
                <a16:creationId xmlns:a16="http://schemas.microsoft.com/office/drawing/2014/main" id="{94509C67-FAAB-B221-0B16-16E575F6C7A7}"/>
              </a:ext>
            </a:extLst>
          </p:cNvPr>
          <p:cNvSpPr/>
          <p:nvPr/>
        </p:nvSpPr>
        <p:spPr>
          <a:xfrm>
            <a:off x="19528201"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70" name="object 70">
            <a:extLst>
              <a:ext uri="{FF2B5EF4-FFF2-40B4-BE49-F238E27FC236}">
                <a16:creationId xmlns:a16="http://schemas.microsoft.com/office/drawing/2014/main" id="{073AA7BD-D5F3-375E-B95D-2309D6F1F186}"/>
              </a:ext>
            </a:extLst>
          </p:cNvPr>
          <p:cNvSpPr/>
          <p:nvPr/>
        </p:nvSpPr>
        <p:spPr>
          <a:xfrm>
            <a:off x="19789973"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75" name="CaixaDeTexto 74">
            <a:extLst>
              <a:ext uri="{FF2B5EF4-FFF2-40B4-BE49-F238E27FC236}">
                <a16:creationId xmlns:a16="http://schemas.microsoft.com/office/drawing/2014/main" id="{D083D80E-2F4C-629E-6D69-D4CEFE462E5C}"/>
              </a:ext>
            </a:extLst>
          </p:cNvPr>
          <p:cNvSpPr txBox="1">
            <a:spLocks/>
          </p:cNvSpPr>
          <p:nvPr/>
        </p:nvSpPr>
        <p:spPr>
          <a:xfrm>
            <a:off x="1570284" y="1540939"/>
            <a:ext cx="17434024" cy="8402300"/>
          </a:xfrm>
          <a:prstGeom prst="rect">
            <a:avLst/>
          </a:prstGeom>
          <a:noFill/>
        </p:spPr>
        <p:txBody>
          <a:bodyPr wrap="square">
            <a:spAutoFit/>
          </a:bodyPr>
          <a:lstStyle/>
          <a:p>
            <a:pPr marL="571500" indent="-571500" algn="just">
              <a:buFont typeface="Arial" panose="020B0604020202020204" pitchFamily="34" charset="0"/>
              <a:buChar char="•"/>
            </a:pPr>
            <a:r>
              <a:rPr lang="pt-BR" sz="6000" b="1" dirty="0">
                <a:solidFill>
                  <a:schemeClr val="tx1">
                    <a:lumMod val="65000"/>
                    <a:lumOff val="35000"/>
                  </a:schemeClr>
                </a:solidFill>
                <a:latin typeface="+mj-lt"/>
                <a:cs typeface="Arial" panose="020B0604020202020204" pitchFamily="34" charset="0"/>
              </a:rPr>
              <a:t>Classe A </a:t>
            </a:r>
            <a:r>
              <a:rPr lang="pt-BR" sz="6000" dirty="0">
                <a:solidFill>
                  <a:schemeClr val="tx1">
                    <a:lumMod val="65000"/>
                    <a:lumOff val="35000"/>
                  </a:schemeClr>
                </a:solidFill>
                <a:latin typeface="+mj-lt"/>
                <a:cs typeface="Arial" panose="020B0604020202020204" pitchFamily="34" charset="0"/>
              </a:rPr>
              <a:t>possui endereços suficientes para endereçar 128 redes diferentes com até 16.777.216 hosts (estações) cada uma.</a:t>
            </a:r>
          </a:p>
          <a:p>
            <a:pPr marL="571500" indent="-571500" algn="just">
              <a:buFont typeface="Arial" panose="020B0604020202020204" pitchFamily="34" charset="0"/>
              <a:buChar char="•"/>
            </a:pPr>
            <a:r>
              <a:rPr lang="pt-BR" sz="6000" b="1" dirty="0">
                <a:solidFill>
                  <a:schemeClr val="tx1">
                    <a:lumMod val="65000"/>
                    <a:lumOff val="35000"/>
                  </a:schemeClr>
                </a:solidFill>
                <a:latin typeface="+mj-lt"/>
                <a:cs typeface="Arial" panose="020B0604020202020204" pitchFamily="34" charset="0"/>
              </a:rPr>
              <a:t>Classe B </a:t>
            </a:r>
            <a:r>
              <a:rPr lang="pt-BR" sz="6000" dirty="0">
                <a:solidFill>
                  <a:schemeClr val="tx1">
                    <a:lumMod val="65000"/>
                    <a:lumOff val="35000"/>
                  </a:schemeClr>
                </a:solidFill>
                <a:latin typeface="+mj-lt"/>
                <a:cs typeface="Arial" panose="020B0604020202020204" pitchFamily="34" charset="0"/>
              </a:rPr>
              <a:t>possui endereços suficientes para endereçar 16.284 redes diferentes com até 65.536 hosts cada uma.</a:t>
            </a:r>
          </a:p>
          <a:p>
            <a:pPr marL="571500" indent="-571500" algn="just">
              <a:buFont typeface="Arial" panose="020B0604020202020204" pitchFamily="34" charset="0"/>
              <a:buChar char="•"/>
            </a:pPr>
            <a:r>
              <a:rPr lang="pt-BR" sz="6000" b="1" dirty="0">
                <a:solidFill>
                  <a:schemeClr val="tx1">
                    <a:lumMod val="65000"/>
                    <a:lumOff val="35000"/>
                  </a:schemeClr>
                </a:solidFill>
                <a:latin typeface="+mj-lt"/>
                <a:cs typeface="Arial" panose="020B0604020202020204" pitchFamily="34" charset="0"/>
              </a:rPr>
              <a:t>Classe C </a:t>
            </a:r>
            <a:r>
              <a:rPr lang="pt-BR" sz="6000" dirty="0">
                <a:solidFill>
                  <a:schemeClr val="tx1">
                    <a:lumMod val="65000"/>
                    <a:lumOff val="35000"/>
                  </a:schemeClr>
                </a:solidFill>
                <a:latin typeface="+mj-lt"/>
                <a:cs typeface="Arial" panose="020B0604020202020204" pitchFamily="34" charset="0"/>
              </a:rPr>
              <a:t>possui endereços suficientes para endereçar 2.097.152 redes diferentes com até 256 hosts cada uma.</a:t>
            </a:r>
            <a:endParaRPr lang="pt-BR" sz="6000"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73" name="Título 78">
            <a:extLst>
              <a:ext uri="{FF2B5EF4-FFF2-40B4-BE49-F238E27FC236}">
                <a16:creationId xmlns:a16="http://schemas.microsoft.com/office/drawing/2014/main" id="{9289E2C6-16FF-65C8-24AB-9C240506F105}"/>
              </a:ext>
            </a:extLst>
          </p:cNvPr>
          <p:cNvSpPr txBox="1">
            <a:spLocks/>
          </p:cNvSpPr>
          <p:nvPr/>
        </p:nvSpPr>
        <p:spPr>
          <a:xfrm>
            <a:off x="4930263" y="473990"/>
            <a:ext cx="9909941" cy="923330"/>
          </a:xfrm>
          <a:prstGeom prst="rect">
            <a:avLst/>
          </a:prstGeom>
        </p:spPr>
        <p:txBody>
          <a:bodyPr wrap="square" lIns="0" tIns="0" rIns="0" bIns="0">
            <a:spAutoFit/>
          </a:bodyPr>
          <a:lstStyle>
            <a:lvl1pPr>
              <a:defRPr sz="6100" b="0" i="0">
                <a:solidFill>
                  <a:srgbClr val="333333"/>
                </a:solidFill>
                <a:latin typeface="Montserrat Light"/>
                <a:ea typeface="+mj-ea"/>
                <a:cs typeface="Montserrat Light"/>
              </a:defRPr>
            </a:lvl1pPr>
          </a:lstStyle>
          <a:p>
            <a:r>
              <a:rPr lang="pt-BR" sz="6000" b="1" kern="0" dirty="0">
                <a:solidFill>
                  <a:srgbClr val="C00000"/>
                </a:solidFill>
                <a:latin typeface="+mj-lt"/>
              </a:rPr>
              <a:t>IPv4 – endereço de rede - host </a:t>
            </a:r>
          </a:p>
        </p:txBody>
      </p:sp>
    </p:spTree>
    <p:extLst>
      <p:ext uri="{BB962C8B-B14F-4D97-AF65-F5344CB8AC3E}">
        <p14:creationId xmlns:p14="http://schemas.microsoft.com/office/powerpoint/2010/main" val="78232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91AFF47D-2DFE-7FA1-6C36-F20657CFDE49}"/>
            </a:ext>
          </a:extLst>
        </p:cNvPr>
        <p:cNvGrpSpPr/>
        <p:nvPr/>
      </p:nvGrpSpPr>
      <p:grpSpPr>
        <a:xfrm>
          <a:off x="0" y="0"/>
          <a:ext cx="0" cy="0"/>
          <a:chOff x="0" y="0"/>
          <a:chExt cx="0" cy="0"/>
        </a:xfrm>
      </p:grpSpPr>
      <p:sp>
        <p:nvSpPr>
          <p:cNvPr id="3" name="object 3">
            <a:extLst>
              <a:ext uri="{FF2B5EF4-FFF2-40B4-BE49-F238E27FC236}">
                <a16:creationId xmlns:a16="http://schemas.microsoft.com/office/drawing/2014/main" id="{FE21238B-B73E-B5DE-5DA8-F74B29FFFA24}"/>
              </a:ext>
            </a:extLst>
          </p:cNvPr>
          <p:cNvSpPr/>
          <p:nvPr/>
        </p:nvSpPr>
        <p:spPr>
          <a:xfrm>
            <a:off x="0" y="11151492"/>
            <a:ext cx="20104100" cy="157480"/>
          </a:xfrm>
          <a:custGeom>
            <a:avLst/>
            <a:gdLst/>
            <a:ahLst/>
            <a:cxnLst/>
            <a:rect l="l" t="t" r="r" b="b"/>
            <a:pathLst>
              <a:path w="20104100" h="157479">
                <a:moveTo>
                  <a:pt x="20104099" y="0"/>
                </a:moveTo>
                <a:lnTo>
                  <a:pt x="0" y="0"/>
                </a:lnTo>
                <a:lnTo>
                  <a:pt x="0" y="157063"/>
                </a:lnTo>
                <a:lnTo>
                  <a:pt x="20104099" y="157063"/>
                </a:lnTo>
                <a:lnTo>
                  <a:pt x="20104099" y="0"/>
                </a:lnTo>
                <a:close/>
              </a:path>
            </a:pathLst>
          </a:custGeom>
          <a:solidFill>
            <a:srgbClr val="C1272C"/>
          </a:solidFill>
        </p:spPr>
        <p:txBody>
          <a:bodyPr wrap="square" lIns="0" tIns="0" rIns="0" bIns="0" rtlCol="0"/>
          <a:lstStyle/>
          <a:p>
            <a:endParaRPr/>
          </a:p>
        </p:txBody>
      </p:sp>
      <p:grpSp>
        <p:nvGrpSpPr>
          <p:cNvPr id="4" name="object 4">
            <a:extLst>
              <a:ext uri="{FF2B5EF4-FFF2-40B4-BE49-F238E27FC236}">
                <a16:creationId xmlns:a16="http://schemas.microsoft.com/office/drawing/2014/main" id="{C773136D-15CF-0CEB-9209-6A03D37B7D71}"/>
              </a:ext>
            </a:extLst>
          </p:cNvPr>
          <p:cNvGrpSpPr/>
          <p:nvPr/>
        </p:nvGrpSpPr>
        <p:grpSpPr>
          <a:xfrm>
            <a:off x="15311497" y="431894"/>
            <a:ext cx="3693160" cy="942975"/>
            <a:chOff x="15363992" y="1047088"/>
            <a:chExt cx="3693160" cy="942975"/>
          </a:xfrm>
        </p:grpSpPr>
        <p:sp>
          <p:nvSpPr>
            <p:cNvPr id="5" name="object 5">
              <a:extLst>
                <a:ext uri="{FF2B5EF4-FFF2-40B4-BE49-F238E27FC236}">
                  <a16:creationId xmlns:a16="http://schemas.microsoft.com/office/drawing/2014/main" id="{F9933083-1B2F-D88A-CAC5-408D5C4B9AE3}"/>
                </a:ext>
              </a:extLst>
            </p:cNvPr>
            <p:cNvSpPr/>
            <p:nvPr/>
          </p:nvSpPr>
          <p:spPr>
            <a:xfrm>
              <a:off x="15364065" y="1047088"/>
              <a:ext cx="3693160" cy="942975"/>
            </a:xfrm>
            <a:custGeom>
              <a:avLst/>
              <a:gdLst/>
              <a:ahLst/>
              <a:cxnLst/>
              <a:rect l="l" t="t" r="r" b="b"/>
              <a:pathLst>
                <a:path w="3693159" h="942975">
                  <a:moveTo>
                    <a:pt x="3692945" y="0"/>
                  </a:moveTo>
                  <a:lnTo>
                    <a:pt x="0" y="0"/>
                  </a:lnTo>
                  <a:lnTo>
                    <a:pt x="0" y="942379"/>
                  </a:lnTo>
                  <a:lnTo>
                    <a:pt x="3692945" y="942379"/>
                  </a:lnTo>
                  <a:lnTo>
                    <a:pt x="3692945" y="0"/>
                  </a:lnTo>
                  <a:close/>
                </a:path>
              </a:pathLst>
            </a:custGeom>
            <a:solidFill>
              <a:srgbClr val="E21013"/>
            </a:solidFill>
          </p:spPr>
          <p:txBody>
            <a:bodyPr wrap="square" lIns="0" tIns="0" rIns="0" bIns="0" rtlCol="0"/>
            <a:lstStyle/>
            <a:p>
              <a:endParaRPr/>
            </a:p>
          </p:txBody>
        </p:sp>
        <p:sp>
          <p:nvSpPr>
            <p:cNvPr id="6" name="object 6">
              <a:extLst>
                <a:ext uri="{FF2B5EF4-FFF2-40B4-BE49-F238E27FC236}">
                  <a16:creationId xmlns:a16="http://schemas.microsoft.com/office/drawing/2014/main" id="{5CB5038F-760C-0EDB-887B-94F00C7D4FAC}"/>
                </a:ext>
              </a:extLst>
            </p:cNvPr>
            <p:cNvSpPr/>
            <p:nvPr/>
          </p:nvSpPr>
          <p:spPr>
            <a:xfrm>
              <a:off x="15363990" y="1167618"/>
              <a:ext cx="3693160" cy="700405"/>
            </a:xfrm>
            <a:custGeom>
              <a:avLst/>
              <a:gdLst/>
              <a:ahLst/>
              <a:cxnLst/>
              <a:rect l="l" t="t" r="r" b="b"/>
              <a:pathLst>
                <a:path w="3693159" h="700405">
                  <a:moveTo>
                    <a:pt x="198361" y="660984"/>
                  </a:moveTo>
                  <a:lnTo>
                    <a:pt x="0" y="660984"/>
                  </a:lnTo>
                  <a:lnTo>
                    <a:pt x="0" y="685812"/>
                  </a:lnTo>
                  <a:lnTo>
                    <a:pt x="198361" y="685812"/>
                  </a:lnTo>
                  <a:lnTo>
                    <a:pt x="198361" y="660984"/>
                  </a:lnTo>
                  <a:close/>
                </a:path>
                <a:path w="3693159" h="700405">
                  <a:moveTo>
                    <a:pt x="198361" y="502246"/>
                  </a:moveTo>
                  <a:lnTo>
                    <a:pt x="0" y="502246"/>
                  </a:lnTo>
                  <a:lnTo>
                    <a:pt x="0" y="527050"/>
                  </a:lnTo>
                  <a:lnTo>
                    <a:pt x="198361" y="527050"/>
                  </a:lnTo>
                  <a:lnTo>
                    <a:pt x="198361" y="502246"/>
                  </a:lnTo>
                  <a:close/>
                </a:path>
                <a:path w="3693159" h="700405">
                  <a:moveTo>
                    <a:pt x="198361" y="337540"/>
                  </a:moveTo>
                  <a:lnTo>
                    <a:pt x="0" y="337540"/>
                  </a:lnTo>
                  <a:lnTo>
                    <a:pt x="0" y="362356"/>
                  </a:lnTo>
                  <a:lnTo>
                    <a:pt x="198361" y="362356"/>
                  </a:lnTo>
                  <a:lnTo>
                    <a:pt x="198361" y="337540"/>
                  </a:lnTo>
                  <a:close/>
                </a:path>
                <a:path w="3693159" h="700405">
                  <a:moveTo>
                    <a:pt x="198361" y="175044"/>
                  </a:moveTo>
                  <a:lnTo>
                    <a:pt x="0" y="175044"/>
                  </a:lnTo>
                  <a:lnTo>
                    <a:pt x="0" y="199898"/>
                  </a:lnTo>
                  <a:lnTo>
                    <a:pt x="198361" y="199898"/>
                  </a:lnTo>
                  <a:lnTo>
                    <a:pt x="198361" y="175044"/>
                  </a:lnTo>
                  <a:close/>
                </a:path>
                <a:path w="3693159" h="700405">
                  <a:moveTo>
                    <a:pt x="198361" y="16789"/>
                  </a:moveTo>
                  <a:lnTo>
                    <a:pt x="0" y="16789"/>
                  </a:lnTo>
                  <a:lnTo>
                    <a:pt x="0" y="41592"/>
                  </a:lnTo>
                  <a:lnTo>
                    <a:pt x="198361" y="41592"/>
                  </a:lnTo>
                  <a:lnTo>
                    <a:pt x="198361" y="16789"/>
                  </a:lnTo>
                  <a:close/>
                </a:path>
                <a:path w="3693159" h="700405">
                  <a:moveTo>
                    <a:pt x="908519" y="161366"/>
                  </a:moveTo>
                  <a:lnTo>
                    <a:pt x="905611" y="119291"/>
                  </a:lnTo>
                  <a:lnTo>
                    <a:pt x="870216" y="56515"/>
                  </a:lnTo>
                  <a:lnTo>
                    <a:pt x="804722" y="18783"/>
                  </a:lnTo>
                  <a:lnTo>
                    <a:pt x="764209" y="8001"/>
                  </a:lnTo>
                  <a:lnTo>
                    <a:pt x="720382" y="1905"/>
                  </a:lnTo>
                  <a:lnTo>
                    <a:pt x="674649" y="0"/>
                  </a:lnTo>
                  <a:lnTo>
                    <a:pt x="627646" y="1714"/>
                  </a:lnTo>
                  <a:lnTo>
                    <a:pt x="580986" y="7264"/>
                  </a:lnTo>
                  <a:lnTo>
                    <a:pt x="535609" y="17233"/>
                  </a:lnTo>
                  <a:lnTo>
                    <a:pt x="492480" y="32207"/>
                  </a:lnTo>
                  <a:lnTo>
                    <a:pt x="452551" y="52793"/>
                  </a:lnTo>
                  <a:lnTo>
                    <a:pt x="416788" y="79552"/>
                  </a:lnTo>
                  <a:lnTo>
                    <a:pt x="386118" y="113106"/>
                  </a:lnTo>
                  <a:lnTo>
                    <a:pt x="361518" y="154012"/>
                  </a:lnTo>
                  <a:lnTo>
                    <a:pt x="343928" y="202895"/>
                  </a:lnTo>
                  <a:lnTo>
                    <a:pt x="339191" y="254914"/>
                  </a:lnTo>
                  <a:lnTo>
                    <a:pt x="348361" y="300837"/>
                  </a:lnTo>
                  <a:lnTo>
                    <a:pt x="371944" y="338734"/>
                  </a:lnTo>
                  <a:lnTo>
                    <a:pt x="410489" y="366699"/>
                  </a:lnTo>
                  <a:lnTo>
                    <a:pt x="460273" y="387223"/>
                  </a:lnTo>
                  <a:lnTo>
                    <a:pt x="508939" y="402183"/>
                  </a:lnTo>
                  <a:lnTo>
                    <a:pt x="594931" y="424510"/>
                  </a:lnTo>
                  <a:lnTo>
                    <a:pt x="628256" y="436435"/>
                  </a:lnTo>
                  <a:lnTo>
                    <a:pt x="652449" y="451891"/>
                  </a:lnTo>
                  <a:lnTo>
                    <a:pt x="665530" y="473189"/>
                  </a:lnTo>
                  <a:lnTo>
                    <a:pt x="665492" y="502577"/>
                  </a:lnTo>
                  <a:lnTo>
                    <a:pt x="650049" y="531888"/>
                  </a:lnTo>
                  <a:lnTo>
                    <a:pt x="622071" y="552818"/>
                  </a:lnTo>
                  <a:lnTo>
                    <a:pt x="587794" y="565378"/>
                  </a:lnTo>
                  <a:lnTo>
                    <a:pt x="553504" y="569556"/>
                  </a:lnTo>
                  <a:lnTo>
                    <a:pt x="508876" y="563194"/>
                  </a:lnTo>
                  <a:lnTo>
                    <a:pt x="477100" y="544436"/>
                  </a:lnTo>
                  <a:lnTo>
                    <a:pt x="460578" y="513829"/>
                  </a:lnTo>
                  <a:lnTo>
                    <a:pt x="461683" y="471868"/>
                  </a:lnTo>
                  <a:lnTo>
                    <a:pt x="275539" y="471868"/>
                  </a:lnTo>
                  <a:lnTo>
                    <a:pt x="269430" y="527735"/>
                  </a:lnTo>
                  <a:lnTo>
                    <a:pt x="274370" y="574230"/>
                  </a:lnTo>
                  <a:lnTo>
                    <a:pt x="289217" y="612089"/>
                  </a:lnTo>
                  <a:lnTo>
                    <a:pt x="312877" y="642086"/>
                  </a:lnTo>
                  <a:lnTo>
                    <a:pt x="344208" y="664946"/>
                  </a:lnTo>
                  <a:lnTo>
                    <a:pt x="382117" y="681418"/>
                  </a:lnTo>
                  <a:lnTo>
                    <a:pt x="425475" y="692264"/>
                  </a:lnTo>
                  <a:lnTo>
                    <a:pt x="473151" y="698233"/>
                  </a:lnTo>
                  <a:lnTo>
                    <a:pt x="524052" y="700049"/>
                  </a:lnTo>
                  <a:lnTo>
                    <a:pt x="575627" y="697547"/>
                  </a:lnTo>
                  <a:lnTo>
                    <a:pt x="626084" y="690016"/>
                  </a:lnTo>
                  <a:lnTo>
                    <a:pt x="674420" y="677392"/>
                  </a:lnTo>
                  <a:lnTo>
                    <a:pt x="719607" y="659612"/>
                  </a:lnTo>
                  <a:lnTo>
                    <a:pt x="760666" y="636625"/>
                  </a:lnTo>
                  <a:lnTo>
                    <a:pt x="796582" y="608368"/>
                  </a:lnTo>
                  <a:lnTo>
                    <a:pt x="826350" y="574776"/>
                  </a:lnTo>
                  <a:lnTo>
                    <a:pt x="829373" y="569556"/>
                  </a:lnTo>
                  <a:lnTo>
                    <a:pt x="848956" y="535813"/>
                  </a:lnTo>
                  <a:lnTo>
                    <a:pt x="863409" y="491388"/>
                  </a:lnTo>
                  <a:lnTo>
                    <a:pt x="869175" y="436956"/>
                  </a:lnTo>
                  <a:lnTo>
                    <a:pt x="862253" y="393573"/>
                  </a:lnTo>
                  <a:lnTo>
                    <a:pt x="844715" y="359727"/>
                  </a:lnTo>
                  <a:lnTo>
                    <a:pt x="786180" y="314388"/>
                  </a:lnTo>
                  <a:lnTo>
                    <a:pt x="749388" y="299808"/>
                  </a:lnTo>
                  <a:lnTo>
                    <a:pt x="710361" y="288569"/>
                  </a:lnTo>
                  <a:lnTo>
                    <a:pt x="634009" y="269887"/>
                  </a:lnTo>
                  <a:lnTo>
                    <a:pt x="598487" y="259105"/>
                  </a:lnTo>
                  <a:lnTo>
                    <a:pt x="566508" y="244411"/>
                  </a:lnTo>
                  <a:lnTo>
                    <a:pt x="545198" y="222910"/>
                  </a:lnTo>
                  <a:lnTo>
                    <a:pt x="541705" y="191706"/>
                  </a:lnTo>
                  <a:lnTo>
                    <a:pt x="553237" y="167970"/>
                  </a:lnTo>
                  <a:lnTo>
                    <a:pt x="574865" y="148424"/>
                  </a:lnTo>
                  <a:lnTo>
                    <a:pt x="603186" y="135166"/>
                  </a:lnTo>
                  <a:lnTo>
                    <a:pt x="634784" y="130289"/>
                  </a:lnTo>
                  <a:lnTo>
                    <a:pt x="656831" y="131673"/>
                  </a:lnTo>
                  <a:lnTo>
                    <a:pt x="701929" y="151714"/>
                  </a:lnTo>
                  <a:lnTo>
                    <a:pt x="716394" y="192925"/>
                  </a:lnTo>
                  <a:lnTo>
                    <a:pt x="713587" y="211251"/>
                  </a:lnTo>
                  <a:lnTo>
                    <a:pt x="899706" y="211251"/>
                  </a:lnTo>
                  <a:lnTo>
                    <a:pt x="908519" y="161366"/>
                  </a:lnTo>
                  <a:close/>
                </a:path>
                <a:path w="3693159" h="700405">
                  <a:moveTo>
                    <a:pt x="1580972" y="13944"/>
                  </a:moveTo>
                  <a:lnTo>
                    <a:pt x="1069111" y="13944"/>
                  </a:lnTo>
                  <a:lnTo>
                    <a:pt x="926261" y="685927"/>
                  </a:lnTo>
                  <a:lnTo>
                    <a:pt x="1438135" y="685927"/>
                  </a:lnTo>
                  <a:lnTo>
                    <a:pt x="1465897" y="555599"/>
                  </a:lnTo>
                  <a:lnTo>
                    <a:pt x="1140142" y="555599"/>
                  </a:lnTo>
                  <a:lnTo>
                    <a:pt x="1170393" y="413207"/>
                  </a:lnTo>
                  <a:lnTo>
                    <a:pt x="1470075" y="413207"/>
                  </a:lnTo>
                  <a:lnTo>
                    <a:pt x="1497685" y="282956"/>
                  </a:lnTo>
                  <a:lnTo>
                    <a:pt x="1198003" y="282956"/>
                  </a:lnTo>
                  <a:lnTo>
                    <a:pt x="1227467" y="144233"/>
                  </a:lnTo>
                  <a:lnTo>
                    <a:pt x="1553222" y="144233"/>
                  </a:lnTo>
                  <a:lnTo>
                    <a:pt x="1580972" y="13944"/>
                  </a:lnTo>
                  <a:close/>
                </a:path>
                <a:path w="3693159" h="700405">
                  <a:moveTo>
                    <a:pt x="2341346" y="13944"/>
                  </a:moveTo>
                  <a:lnTo>
                    <a:pt x="2173833" y="13944"/>
                  </a:lnTo>
                  <a:lnTo>
                    <a:pt x="2067737" y="512775"/>
                  </a:lnTo>
                  <a:lnTo>
                    <a:pt x="2065566" y="514680"/>
                  </a:lnTo>
                  <a:lnTo>
                    <a:pt x="1984082" y="171272"/>
                  </a:lnTo>
                  <a:lnTo>
                    <a:pt x="1946757" y="13944"/>
                  </a:lnTo>
                  <a:lnTo>
                    <a:pt x="1686140" y="13944"/>
                  </a:lnTo>
                  <a:lnTo>
                    <a:pt x="1543291" y="685927"/>
                  </a:lnTo>
                  <a:lnTo>
                    <a:pt x="1710829" y="685927"/>
                  </a:lnTo>
                  <a:lnTo>
                    <a:pt x="1820189" y="171272"/>
                  </a:lnTo>
                  <a:lnTo>
                    <a:pt x="1822043" y="171272"/>
                  </a:lnTo>
                  <a:lnTo>
                    <a:pt x="1940687" y="685927"/>
                  </a:lnTo>
                  <a:lnTo>
                    <a:pt x="2198509" y="685927"/>
                  </a:lnTo>
                  <a:lnTo>
                    <a:pt x="2234920" y="514680"/>
                  </a:lnTo>
                  <a:lnTo>
                    <a:pt x="2341346" y="13944"/>
                  </a:lnTo>
                  <a:close/>
                </a:path>
                <a:path w="3693159" h="700405">
                  <a:moveTo>
                    <a:pt x="3024962" y="685927"/>
                  </a:moveTo>
                  <a:lnTo>
                    <a:pt x="3001060" y="554685"/>
                  </a:lnTo>
                  <a:lnTo>
                    <a:pt x="2977337" y="424395"/>
                  </a:lnTo>
                  <a:lnTo>
                    <a:pt x="2926486" y="145148"/>
                  </a:lnTo>
                  <a:lnTo>
                    <a:pt x="2902585" y="13944"/>
                  </a:lnTo>
                  <a:lnTo>
                    <a:pt x="2779890" y="13944"/>
                  </a:lnTo>
                  <a:lnTo>
                    <a:pt x="2779890" y="424395"/>
                  </a:lnTo>
                  <a:lnTo>
                    <a:pt x="2600261" y="424395"/>
                  </a:lnTo>
                  <a:lnTo>
                    <a:pt x="2750870" y="145148"/>
                  </a:lnTo>
                  <a:lnTo>
                    <a:pt x="2753652" y="145148"/>
                  </a:lnTo>
                  <a:lnTo>
                    <a:pt x="2779890" y="424395"/>
                  </a:lnTo>
                  <a:lnTo>
                    <a:pt x="2779890" y="13944"/>
                  </a:lnTo>
                  <a:lnTo>
                    <a:pt x="2675483" y="13944"/>
                  </a:lnTo>
                  <a:lnTo>
                    <a:pt x="2267356" y="685927"/>
                  </a:lnTo>
                  <a:lnTo>
                    <a:pt x="2453525" y="685927"/>
                  </a:lnTo>
                  <a:lnTo>
                    <a:pt x="2525179" y="554685"/>
                  </a:lnTo>
                  <a:lnTo>
                    <a:pt x="2797886" y="554685"/>
                  </a:lnTo>
                  <a:lnTo>
                    <a:pt x="2814637" y="685927"/>
                  </a:lnTo>
                  <a:lnTo>
                    <a:pt x="3024962" y="685927"/>
                  </a:lnTo>
                  <a:close/>
                </a:path>
                <a:path w="3693159" h="700405">
                  <a:moveTo>
                    <a:pt x="3424682" y="13944"/>
                  </a:moveTo>
                  <a:lnTo>
                    <a:pt x="3238563" y="13944"/>
                  </a:lnTo>
                  <a:lnTo>
                    <a:pt x="3095675" y="685927"/>
                  </a:lnTo>
                  <a:lnTo>
                    <a:pt x="3281832" y="685927"/>
                  </a:lnTo>
                  <a:lnTo>
                    <a:pt x="3424682" y="13944"/>
                  </a:lnTo>
                  <a:close/>
                </a:path>
                <a:path w="3693159" h="700405">
                  <a:moveTo>
                    <a:pt x="3692931" y="660984"/>
                  </a:moveTo>
                  <a:lnTo>
                    <a:pt x="3494570" y="660984"/>
                  </a:lnTo>
                  <a:lnTo>
                    <a:pt x="3494570" y="685812"/>
                  </a:lnTo>
                  <a:lnTo>
                    <a:pt x="3692931" y="685812"/>
                  </a:lnTo>
                  <a:lnTo>
                    <a:pt x="3692931" y="660984"/>
                  </a:lnTo>
                  <a:close/>
                </a:path>
                <a:path w="3693159" h="700405">
                  <a:moveTo>
                    <a:pt x="3692931" y="502246"/>
                  </a:moveTo>
                  <a:lnTo>
                    <a:pt x="3494570" y="502246"/>
                  </a:lnTo>
                  <a:lnTo>
                    <a:pt x="3494570" y="527050"/>
                  </a:lnTo>
                  <a:lnTo>
                    <a:pt x="3692931" y="527050"/>
                  </a:lnTo>
                  <a:lnTo>
                    <a:pt x="3692931" y="502246"/>
                  </a:lnTo>
                  <a:close/>
                </a:path>
                <a:path w="3693159" h="700405">
                  <a:moveTo>
                    <a:pt x="3692931" y="337540"/>
                  </a:moveTo>
                  <a:lnTo>
                    <a:pt x="3494570" y="337540"/>
                  </a:lnTo>
                  <a:lnTo>
                    <a:pt x="3494570" y="362356"/>
                  </a:lnTo>
                  <a:lnTo>
                    <a:pt x="3692931" y="362356"/>
                  </a:lnTo>
                  <a:lnTo>
                    <a:pt x="3692931" y="337540"/>
                  </a:lnTo>
                  <a:close/>
                </a:path>
                <a:path w="3693159" h="700405">
                  <a:moveTo>
                    <a:pt x="3692931" y="175044"/>
                  </a:moveTo>
                  <a:lnTo>
                    <a:pt x="3494570" y="175044"/>
                  </a:lnTo>
                  <a:lnTo>
                    <a:pt x="3494570" y="199898"/>
                  </a:lnTo>
                  <a:lnTo>
                    <a:pt x="3692931" y="199898"/>
                  </a:lnTo>
                  <a:lnTo>
                    <a:pt x="3692931" y="175044"/>
                  </a:lnTo>
                  <a:close/>
                </a:path>
                <a:path w="3693159" h="700405">
                  <a:moveTo>
                    <a:pt x="3692931" y="16789"/>
                  </a:moveTo>
                  <a:lnTo>
                    <a:pt x="3494570" y="16789"/>
                  </a:lnTo>
                  <a:lnTo>
                    <a:pt x="3494570" y="41592"/>
                  </a:lnTo>
                  <a:lnTo>
                    <a:pt x="3692931" y="41592"/>
                  </a:lnTo>
                  <a:lnTo>
                    <a:pt x="3692931" y="16789"/>
                  </a:lnTo>
                  <a:close/>
                </a:path>
              </a:pathLst>
            </a:custGeom>
            <a:solidFill>
              <a:srgbClr val="FFFFFF"/>
            </a:solidFill>
          </p:spPr>
          <p:txBody>
            <a:bodyPr wrap="square" lIns="0" tIns="0" rIns="0" bIns="0" rtlCol="0"/>
            <a:lstStyle/>
            <a:p>
              <a:endParaRPr/>
            </a:p>
          </p:txBody>
        </p:sp>
      </p:grpSp>
      <p:sp>
        <p:nvSpPr>
          <p:cNvPr id="7" name="object 7">
            <a:extLst>
              <a:ext uri="{FF2B5EF4-FFF2-40B4-BE49-F238E27FC236}">
                <a16:creationId xmlns:a16="http://schemas.microsoft.com/office/drawing/2014/main" id="{E2748E44-2786-069A-EDA6-92867FCD35FC}"/>
              </a:ext>
            </a:extLst>
          </p:cNvPr>
          <p:cNvSpPr/>
          <p:nvPr/>
        </p:nvSpPr>
        <p:spPr>
          <a:xfrm>
            <a:off x="17957569"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8" name="object 8">
            <a:extLst>
              <a:ext uri="{FF2B5EF4-FFF2-40B4-BE49-F238E27FC236}">
                <a16:creationId xmlns:a16="http://schemas.microsoft.com/office/drawing/2014/main" id="{E077446E-881E-883C-E604-B7DD0B0134A3}"/>
              </a:ext>
            </a:extLst>
          </p:cNvPr>
          <p:cNvSpPr/>
          <p:nvPr/>
        </p:nvSpPr>
        <p:spPr>
          <a:xfrm>
            <a:off x="18219340"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9" name="object 9">
            <a:extLst>
              <a:ext uri="{FF2B5EF4-FFF2-40B4-BE49-F238E27FC236}">
                <a16:creationId xmlns:a16="http://schemas.microsoft.com/office/drawing/2014/main" id="{E9B4DFAD-BC4B-62F7-A0CA-24ADB6004E8B}"/>
              </a:ext>
            </a:extLst>
          </p:cNvPr>
          <p:cNvSpPr/>
          <p:nvPr/>
        </p:nvSpPr>
        <p:spPr>
          <a:xfrm>
            <a:off x="18481112"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0" name="object 10">
            <a:extLst>
              <a:ext uri="{FF2B5EF4-FFF2-40B4-BE49-F238E27FC236}">
                <a16:creationId xmlns:a16="http://schemas.microsoft.com/office/drawing/2014/main" id="{607FAD4F-621F-DA6A-12E4-941968B62D61}"/>
              </a:ext>
            </a:extLst>
          </p:cNvPr>
          <p:cNvSpPr/>
          <p:nvPr/>
        </p:nvSpPr>
        <p:spPr>
          <a:xfrm>
            <a:off x="18742885"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1" name="object 11">
            <a:extLst>
              <a:ext uri="{FF2B5EF4-FFF2-40B4-BE49-F238E27FC236}">
                <a16:creationId xmlns:a16="http://schemas.microsoft.com/office/drawing/2014/main" id="{5830AC7F-AC4A-D255-B617-B14F923E01E0}"/>
              </a:ext>
            </a:extLst>
          </p:cNvPr>
          <p:cNvSpPr/>
          <p:nvPr/>
        </p:nvSpPr>
        <p:spPr>
          <a:xfrm>
            <a:off x="19004657"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2" name="object 12">
            <a:extLst>
              <a:ext uri="{FF2B5EF4-FFF2-40B4-BE49-F238E27FC236}">
                <a16:creationId xmlns:a16="http://schemas.microsoft.com/office/drawing/2014/main" id="{57D7AA28-BA8B-D7A7-3934-8964A7D115EC}"/>
              </a:ext>
            </a:extLst>
          </p:cNvPr>
          <p:cNvSpPr/>
          <p:nvPr/>
        </p:nvSpPr>
        <p:spPr>
          <a:xfrm>
            <a:off x="19266428"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3" name="object 13">
            <a:extLst>
              <a:ext uri="{FF2B5EF4-FFF2-40B4-BE49-F238E27FC236}">
                <a16:creationId xmlns:a16="http://schemas.microsoft.com/office/drawing/2014/main" id="{D88CA1D9-62E6-FEA9-42C2-E596E6CC9B5D}"/>
              </a:ext>
            </a:extLst>
          </p:cNvPr>
          <p:cNvSpPr/>
          <p:nvPr/>
        </p:nvSpPr>
        <p:spPr>
          <a:xfrm>
            <a:off x="19528201"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4" name="object 14">
            <a:extLst>
              <a:ext uri="{FF2B5EF4-FFF2-40B4-BE49-F238E27FC236}">
                <a16:creationId xmlns:a16="http://schemas.microsoft.com/office/drawing/2014/main" id="{2D9869CB-733F-D4FB-1952-37A49F89843D}"/>
              </a:ext>
            </a:extLst>
          </p:cNvPr>
          <p:cNvSpPr/>
          <p:nvPr/>
        </p:nvSpPr>
        <p:spPr>
          <a:xfrm>
            <a:off x="19789973"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5" name="object 15">
            <a:extLst>
              <a:ext uri="{FF2B5EF4-FFF2-40B4-BE49-F238E27FC236}">
                <a16:creationId xmlns:a16="http://schemas.microsoft.com/office/drawing/2014/main" id="{8153FF53-3307-D04A-A84C-D8D25718B234}"/>
              </a:ext>
            </a:extLst>
          </p:cNvPr>
          <p:cNvSpPr/>
          <p:nvPr/>
        </p:nvSpPr>
        <p:spPr>
          <a:xfrm>
            <a:off x="17957569"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6" name="object 16">
            <a:extLst>
              <a:ext uri="{FF2B5EF4-FFF2-40B4-BE49-F238E27FC236}">
                <a16:creationId xmlns:a16="http://schemas.microsoft.com/office/drawing/2014/main" id="{8D1755EE-C8F2-9418-19FE-997F96E2ABCC}"/>
              </a:ext>
            </a:extLst>
          </p:cNvPr>
          <p:cNvSpPr/>
          <p:nvPr/>
        </p:nvSpPr>
        <p:spPr>
          <a:xfrm>
            <a:off x="18219340"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7" name="object 17">
            <a:extLst>
              <a:ext uri="{FF2B5EF4-FFF2-40B4-BE49-F238E27FC236}">
                <a16:creationId xmlns:a16="http://schemas.microsoft.com/office/drawing/2014/main" id="{78057FE2-3EB2-071A-4439-CF693AD76BC6}"/>
              </a:ext>
            </a:extLst>
          </p:cNvPr>
          <p:cNvSpPr/>
          <p:nvPr/>
        </p:nvSpPr>
        <p:spPr>
          <a:xfrm>
            <a:off x="18481112"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8" name="object 18">
            <a:extLst>
              <a:ext uri="{FF2B5EF4-FFF2-40B4-BE49-F238E27FC236}">
                <a16:creationId xmlns:a16="http://schemas.microsoft.com/office/drawing/2014/main" id="{997CF5F1-BB75-8DAF-2B15-FDDA93936F38}"/>
              </a:ext>
            </a:extLst>
          </p:cNvPr>
          <p:cNvSpPr/>
          <p:nvPr/>
        </p:nvSpPr>
        <p:spPr>
          <a:xfrm>
            <a:off x="18742885"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9" name="object 19">
            <a:extLst>
              <a:ext uri="{FF2B5EF4-FFF2-40B4-BE49-F238E27FC236}">
                <a16:creationId xmlns:a16="http://schemas.microsoft.com/office/drawing/2014/main" id="{C8440720-BAFB-1DC7-F876-571F03727FB6}"/>
              </a:ext>
            </a:extLst>
          </p:cNvPr>
          <p:cNvSpPr/>
          <p:nvPr/>
        </p:nvSpPr>
        <p:spPr>
          <a:xfrm>
            <a:off x="19004657"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0" name="object 20">
            <a:extLst>
              <a:ext uri="{FF2B5EF4-FFF2-40B4-BE49-F238E27FC236}">
                <a16:creationId xmlns:a16="http://schemas.microsoft.com/office/drawing/2014/main" id="{786249C9-17C8-9902-0E1B-6022C44CAD43}"/>
              </a:ext>
            </a:extLst>
          </p:cNvPr>
          <p:cNvSpPr/>
          <p:nvPr/>
        </p:nvSpPr>
        <p:spPr>
          <a:xfrm>
            <a:off x="19266428"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1" name="object 21">
            <a:extLst>
              <a:ext uri="{FF2B5EF4-FFF2-40B4-BE49-F238E27FC236}">
                <a16:creationId xmlns:a16="http://schemas.microsoft.com/office/drawing/2014/main" id="{B8CFDF3E-DAC6-1406-8FC3-57B66100C397}"/>
              </a:ext>
            </a:extLst>
          </p:cNvPr>
          <p:cNvSpPr/>
          <p:nvPr/>
        </p:nvSpPr>
        <p:spPr>
          <a:xfrm>
            <a:off x="19528201"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2" name="object 22">
            <a:extLst>
              <a:ext uri="{FF2B5EF4-FFF2-40B4-BE49-F238E27FC236}">
                <a16:creationId xmlns:a16="http://schemas.microsoft.com/office/drawing/2014/main" id="{84685FD5-191A-30A7-C5E9-E04B5495CF47}"/>
              </a:ext>
            </a:extLst>
          </p:cNvPr>
          <p:cNvSpPr/>
          <p:nvPr/>
        </p:nvSpPr>
        <p:spPr>
          <a:xfrm>
            <a:off x="19789973"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3" name="object 23">
            <a:extLst>
              <a:ext uri="{FF2B5EF4-FFF2-40B4-BE49-F238E27FC236}">
                <a16:creationId xmlns:a16="http://schemas.microsoft.com/office/drawing/2014/main" id="{A791F170-20C3-80A6-1F1D-F7B2CE96BBDE}"/>
              </a:ext>
            </a:extLst>
          </p:cNvPr>
          <p:cNvSpPr/>
          <p:nvPr/>
        </p:nvSpPr>
        <p:spPr>
          <a:xfrm>
            <a:off x="17957569"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4" name="object 24">
            <a:extLst>
              <a:ext uri="{FF2B5EF4-FFF2-40B4-BE49-F238E27FC236}">
                <a16:creationId xmlns:a16="http://schemas.microsoft.com/office/drawing/2014/main" id="{03747208-F756-1F62-62A4-9861EDFB89EC}"/>
              </a:ext>
            </a:extLst>
          </p:cNvPr>
          <p:cNvSpPr/>
          <p:nvPr/>
        </p:nvSpPr>
        <p:spPr>
          <a:xfrm>
            <a:off x="18219340"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5" name="object 25">
            <a:extLst>
              <a:ext uri="{FF2B5EF4-FFF2-40B4-BE49-F238E27FC236}">
                <a16:creationId xmlns:a16="http://schemas.microsoft.com/office/drawing/2014/main" id="{9BF353BB-27E4-7C6B-BAB3-E8223F79FFA9}"/>
              </a:ext>
            </a:extLst>
          </p:cNvPr>
          <p:cNvSpPr/>
          <p:nvPr/>
        </p:nvSpPr>
        <p:spPr>
          <a:xfrm>
            <a:off x="18481112"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6" name="object 26">
            <a:extLst>
              <a:ext uri="{FF2B5EF4-FFF2-40B4-BE49-F238E27FC236}">
                <a16:creationId xmlns:a16="http://schemas.microsoft.com/office/drawing/2014/main" id="{356A4536-F3E9-11B2-520F-39C7995755C1}"/>
              </a:ext>
            </a:extLst>
          </p:cNvPr>
          <p:cNvSpPr/>
          <p:nvPr/>
        </p:nvSpPr>
        <p:spPr>
          <a:xfrm>
            <a:off x="18742885"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7" name="object 27">
            <a:extLst>
              <a:ext uri="{FF2B5EF4-FFF2-40B4-BE49-F238E27FC236}">
                <a16:creationId xmlns:a16="http://schemas.microsoft.com/office/drawing/2014/main" id="{F51B52DC-447C-B8E0-DC88-0308961E754D}"/>
              </a:ext>
            </a:extLst>
          </p:cNvPr>
          <p:cNvSpPr/>
          <p:nvPr/>
        </p:nvSpPr>
        <p:spPr>
          <a:xfrm>
            <a:off x="19004657"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8" name="object 28">
            <a:extLst>
              <a:ext uri="{FF2B5EF4-FFF2-40B4-BE49-F238E27FC236}">
                <a16:creationId xmlns:a16="http://schemas.microsoft.com/office/drawing/2014/main" id="{7F65596F-1F42-A163-8190-C0B5E0A3D847}"/>
              </a:ext>
            </a:extLst>
          </p:cNvPr>
          <p:cNvSpPr/>
          <p:nvPr/>
        </p:nvSpPr>
        <p:spPr>
          <a:xfrm>
            <a:off x="19266428"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9" name="object 29">
            <a:extLst>
              <a:ext uri="{FF2B5EF4-FFF2-40B4-BE49-F238E27FC236}">
                <a16:creationId xmlns:a16="http://schemas.microsoft.com/office/drawing/2014/main" id="{600E2545-D1B6-7D41-D390-F8972C462389}"/>
              </a:ext>
            </a:extLst>
          </p:cNvPr>
          <p:cNvSpPr/>
          <p:nvPr/>
        </p:nvSpPr>
        <p:spPr>
          <a:xfrm>
            <a:off x="19528201"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0" name="object 30">
            <a:extLst>
              <a:ext uri="{FF2B5EF4-FFF2-40B4-BE49-F238E27FC236}">
                <a16:creationId xmlns:a16="http://schemas.microsoft.com/office/drawing/2014/main" id="{D52BCBBE-47BC-73B4-6DF6-0A2D9AD018DB}"/>
              </a:ext>
            </a:extLst>
          </p:cNvPr>
          <p:cNvSpPr/>
          <p:nvPr/>
        </p:nvSpPr>
        <p:spPr>
          <a:xfrm>
            <a:off x="19789973"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1" name="object 31">
            <a:extLst>
              <a:ext uri="{FF2B5EF4-FFF2-40B4-BE49-F238E27FC236}">
                <a16:creationId xmlns:a16="http://schemas.microsoft.com/office/drawing/2014/main" id="{310CCB80-4BFE-6989-436C-DD016F550698}"/>
              </a:ext>
            </a:extLst>
          </p:cNvPr>
          <p:cNvSpPr/>
          <p:nvPr/>
        </p:nvSpPr>
        <p:spPr>
          <a:xfrm>
            <a:off x="17957569"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2" name="object 32">
            <a:extLst>
              <a:ext uri="{FF2B5EF4-FFF2-40B4-BE49-F238E27FC236}">
                <a16:creationId xmlns:a16="http://schemas.microsoft.com/office/drawing/2014/main" id="{26570815-0FCB-B961-0F6F-4D51EB10B8E2}"/>
              </a:ext>
            </a:extLst>
          </p:cNvPr>
          <p:cNvSpPr/>
          <p:nvPr/>
        </p:nvSpPr>
        <p:spPr>
          <a:xfrm>
            <a:off x="18219340"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3" name="object 33">
            <a:extLst>
              <a:ext uri="{FF2B5EF4-FFF2-40B4-BE49-F238E27FC236}">
                <a16:creationId xmlns:a16="http://schemas.microsoft.com/office/drawing/2014/main" id="{C2B72265-AF9F-2B10-B5ED-DFA1ADA7FB44}"/>
              </a:ext>
            </a:extLst>
          </p:cNvPr>
          <p:cNvSpPr/>
          <p:nvPr/>
        </p:nvSpPr>
        <p:spPr>
          <a:xfrm>
            <a:off x="18481112"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4" name="object 34">
            <a:extLst>
              <a:ext uri="{FF2B5EF4-FFF2-40B4-BE49-F238E27FC236}">
                <a16:creationId xmlns:a16="http://schemas.microsoft.com/office/drawing/2014/main" id="{87F5EEC8-8D29-92AE-556E-B6DE2FEF7E75}"/>
              </a:ext>
            </a:extLst>
          </p:cNvPr>
          <p:cNvSpPr/>
          <p:nvPr/>
        </p:nvSpPr>
        <p:spPr>
          <a:xfrm>
            <a:off x="18742885"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5" name="object 35">
            <a:extLst>
              <a:ext uri="{FF2B5EF4-FFF2-40B4-BE49-F238E27FC236}">
                <a16:creationId xmlns:a16="http://schemas.microsoft.com/office/drawing/2014/main" id="{D101C652-B070-3056-98F4-90DA8C82424C}"/>
              </a:ext>
            </a:extLst>
          </p:cNvPr>
          <p:cNvSpPr/>
          <p:nvPr/>
        </p:nvSpPr>
        <p:spPr>
          <a:xfrm>
            <a:off x="19004657"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6" name="object 36">
            <a:extLst>
              <a:ext uri="{FF2B5EF4-FFF2-40B4-BE49-F238E27FC236}">
                <a16:creationId xmlns:a16="http://schemas.microsoft.com/office/drawing/2014/main" id="{29A78AB6-BCDC-4BB6-3E59-81BDB9C15042}"/>
              </a:ext>
            </a:extLst>
          </p:cNvPr>
          <p:cNvSpPr/>
          <p:nvPr/>
        </p:nvSpPr>
        <p:spPr>
          <a:xfrm>
            <a:off x="19266428"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7" name="object 37">
            <a:extLst>
              <a:ext uri="{FF2B5EF4-FFF2-40B4-BE49-F238E27FC236}">
                <a16:creationId xmlns:a16="http://schemas.microsoft.com/office/drawing/2014/main" id="{F9A2868B-7BD8-6C9E-EA5A-BCB2AA4193A2}"/>
              </a:ext>
            </a:extLst>
          </p:cNvPr>
          <p:cNvSpPr/>
          <p:nvPr/>
        </p:nvSpPr>
        <p:spPr>
          <a:xfrm>
            <a:off x="19528201"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8" name="object 38">
            <a:extLst>
              <a:ext uri="{FF2B5EF4-FFF2-40B4-BE49-F238E27FC236}">
                <a16:creationId xmlns:a16="http://schemas.microsoft.com/office/drawing/2014/main" id="{C8F1373D-6D19-0072-C1FA-D160E4FAE3DB}"/>
              </a:ext>
            </a:extLst>
          </p:cNvPr>
          <p:cNvSpPr/>
          <p:nvPr/>
        </p:nvSpPr>
        <p:spPr>
          <a:xfrm>
            <a:off x="19789973"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9" name="object 39">
            <a:extLst>
              <a:ext uri="{FF2B5EF4-FFF2-40B4-BE49-F238E27FC236}">
                <a16:creationId xmlns:a16="http://schemas.microsoft.com/office/drawing/2014/main" id="{13BBB92F-34A2-102F-1CA6-6463BFDB2B02}"/>
              </a:ext>
            </a:extLst>
          </p:cNvPr>
          <p:cNvSpPr/>
          <p:nvPr/>
        </p:nvSpPr>
        <p:spPr>
          <a:xfrm>
            <a:off x="17957569"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0" name="object 40">
            <a:extLst>
              <a:ext uri="{FF2B5EF4-FFF2-40B4-BE49-F238E27FC236}">
                <a16:creationId xmlns:a16="http://schemas.microsoft.com/office/drawing/2014/main" id="{9A63DF8A-6B88-A896-F718-0D4EF8D5EC3A}"/>
              </a:ext>
            </a:extLst>
          </p:cNvPr>
          <p:cNvSpPr/>
          <p:nvPr/>
        </p:nvSpPr>
        <p:spPr>
          <a:xfrm>
            <a:off x="18219340"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1" name="object 41">
            <a:extLst>
              <a:ext uri="{FF2B5EF4-FFF2-40B4-BE49-F238E27FC236}">
                <a16:creationId xmlns:a16="http://schemas.microsoft.com/office/drawing/2014/main" id="{B2D81485-B11E-676C-0B22-BCBE83CB9DF3}"/>
              </a:ext>
            </a:extLst>
          </p:cNvPr>
          <p:cNvSpPr/>
          <p:nvPr/>
        </p:nvSpPr>
        <p:spPr>
          <a:xfrm>
            <a:off x="18481112"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2" name="object 42">
            <a:extLst>
              <a:ext uri="{FF2B5EF4-FFF2-40B4-BE49-F238E27FC236}">
                <a16:creationId xmlns:a16="http://schemas.microsoft.com/office/drawing/2014/main" id="{64BADA44-A1BE-AEE9-572B-1082F09EE762}"/>
              </a:ext>
            </a:extLst>
          </p:cNvPr>
          <p:cNvSpPr/>
          <p:nvPr/>
        </p:nvSpPr>
        <p:spPr>
          <a:xfrm>
            <a:off x="18742885"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3" name="object 43">
            <a:extLst>
              <a:ext uri="{FF2B5EF4-FFF2-40B4-BE49-F238E27FC236}">
                <a16:creationId xmlns:a16="http://schemas.microsoft.com/office/drawing/2014/main" id="{D7CFC089-A56A-AE48-B444-02DA768C8E61}"/>
              </a:ext>
            </a:extLst>
          </p:cNvPr>
          <p:cNvSpPr/>
          <p:nvPr/>
        </p:nvSpPr>
        <p:spPr>
          <a:xfrm>
            <a:off x="19004657"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4" name="object 44">
            <a:extLst>
              <a:ext uri="{FF2B5EF4-FFF2-40B4-BE49-F238E27FC236}">
                <a16:creationId xmlns:a16="http://schemas.microsoft.com/office/drawing/2014/main" id="{2BD4EEBA-8E37-0F2C-4D58-8CCA432128C7}"/>
              </a:ext>
            </a:extLst>
          </p:cNvPr>
          <p:cNvSpPr/>
          <p:nvPr/>
        </p:nvSpPr>
        <p:spPr>
          <a:xfrm>
            <a:off x="19266428"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5" name="object 45">
            <a:extLst>
              <a:ext uri="{FF2B5EF4-FFF2-40B4-BE49-F238E27FC236}">
                <a16:creationId xmlns:a16="http://schemas.microsoft.com/office/drawing/2014/main" id="{E966C15C-BDA8-747A-4F89-FA94AF301230}"/>
              </a:ext>
            </a:extLst>
          </p:cNvPr>
          <p:cNvSpPr/>
          <p:nvPr/>
        </p:nvSpPr>
        <p:spPr>
          <a:xfrm>
            <a:off x="19528201"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6" name="object 46">
            <a:extLst>
              <a:ext uri="{FF2B5EF4-FFF2-40B4-BE49-F238E27FC236}">
                <a16:creationId xmlns:a16="http://schemas.microsoft.com/office/drawing/2014/main" id="{3CD54DEE-B244-E977-BF43-9916D9FC4C3D}"/>
              </a:ext>
            </a:extLst>
          </p:cNvPr>
          <p:cNvSpPr/>
          <p:nvPr/>
        </p:nvSpPr>
        <p:spPr>
          <a:xfrm>
            <a:off x="19789973"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7" name="object 47">
            <a:extLst>
              <a:ext uri="{FF2B5EF4-FFF2-40B4-BE49-F238E27FC236}">
                <a16:creationId xmlns:a16="http://schemas.microsoft.com/office/drawing/2014/main" id="{A793F94E-F61F-0515-6FD2-AA5AD1258BA4}"/>
              </a:ext>
            </a:extLst>
          </p:cNvPr>
          <p:cNvSpPr/>
          <p:nvPr/>
        </p:nvSpPr>
        <p:spPr>
          <a:xfrm>
            <a:off x="17957569"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8" name="object 48">
            <a:extLst>
              <a:ext uri="{FF2B5EF4-FFF2-40B4-BE49-F238E27FC236}">
                <a16:creationId xmlns:a16="http://schemas.microsoft.com/office/drawing/2014/main" id="{6840C467-4DD9-2B0B-CCF1-14F62051ACE4}"/>
              </a:ext>
            </a:extLst>
          </p:cNvPr>
          <p:cNvSpPr/>
          <p:nvPr/>
        </p:nvSpPr>
        <p:spPr>
          <a:xfrm>
            <a:off x="18219340"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9" name="object 49">
            <a:extLst>
              <a:ext uri="{FF2B5EF4-FFF2-40B4-BE49-F238E27FC236}">
                <a16:creationId xmlns:a16="http://schemas.microsoft.com/office/drawing/2014/main" id="{0791C318-A3AB-8C27-5EC7-246C763A5EA4}"/>
              </a:ext>
            </a:extLst>
          </p:cNvPr>
          <p:cNvSpPr/>
          <p:nvPr/>
        </p:nvSpPr>
        <p:spPr>
          <a:xfrm>
            <a:off x="18481112"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0" name="object 50">
            <a:extLst>
              <a:ext uri="{FF2B5EF4-FFF2-40B4-BE49-F238E27FC236}">
                <a16:creationId xmlns:a16="http://schemas.microsoft.com/office/drawing/2014/main" id="{793B6234-1F65-C0CA-047A-8C4FBA91B793}"/>
              </a:ext>
            </a:extLst>
          </p:cNvPr>
          <p:cNvSpPr/>
          <p:nvPr/>
        </p:nvSpPr>
        <p:spPr>
          <a:xfrm>
            <a:off x="18742885"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1" name="object 51">
            <a:extLst>
              <a:ext uri="{FF2B5EF4-FFF2-40B4-BE49-F238E27FC236}">
                <a16:creationId xmlns:a16="http://schemas.microsoft.com/office/drawing/2014/main" id="{0D9249C0-0056-D5A9-A300-154033518344}"/>
              </a:ext>
            </a:extLst>
          </p:cNvPr>
          <p:cNvSpPr/>
          <p:nvPr/>
        </p:nvSpPr>
        <p:spPr>
          <a:xfrm>
            <a:off x="19004657"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2" name="object 52">
            <a:extLst>
              <a:ext uri="{FF2B5EF4-FFF2-40B4-BE49-F238E27FC236}">
                <a16:creationId xmlns:a16="http://schemas.microsoft.com/office/drawing/2014/main" id="{392C9710-83EB-6872-6165-F7076A06118D}"/>
              </a:ext>
            </a:extLst>
          </p:cNvPr>
          <p:cNvSpPr/>
          <p:nvPr/>
        </p:nvSpPr>
        <p:spPr>
          <a:xfrm>
            <a:off x="19266428"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3" name="object 53">
            <a:extLst>
              <a:ext uri="{FF2B5EF4-FFF2-40B4-BE49-F238E27FC236}">
                <a16:creationId xmlns:a16="http://schemas.microsoft.com/office/drawing/2014/main" id="{4BDAD698-76D1-0064-44EA-A0683C6D8191}"/>
              </a:ext>
            </a:extLst>
          </p:cNvPr>
          <p:cNvSpPr/>
          <p:nvPr/>
        </p:nvSpPr>
        <p:spPr>
          <a:xfrm>
            <a:off x="19528201"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4" name="object 54">
            <a:extLst>
              <a:ext uri="{FF2B5EF4-FFF2-40B4-BE49-F238E27FC236}">
                <a16:creationId xmlns:a16="http://schemas.microsoft.com/office/drawing/2014/main" id="{D89DA30A-C7BC-B318-187F-68EB505EB97D}"/>
              </a:ext>
            </a:extLst>
          </p:cNvPr>
          <p:cNvSpPr/>
          <p:nvPr/>
        </p:nvSpPr>
        <p:spPr>
          <a:xfrm>
            <a:off x="19789973"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5" name="object 55">
            <a:extLst>
              <a:ext uri="{FF2B5EF4-FFF2-40B4-BE49-F238E27FC236}">
                <a16:creationId xmlns:a16="http://schemas.microsoft.com/office/drawing/2014/main" id="{2A71B2D2-1A6D-4F78-F0DE-CD2FCE456FFE}"/>
              </a:ext>
            </a:extLst>
          </p:cNvPr>
          <p:cNvSpPr/>
          <p:nvPr/>
        </p:nvSpPr>
        <p:spPr>
          <a:xfrm>
            <a:off x="17957569"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6" name="object 56">
            <a:extLst>
              <a:ext uri="{FF2B5EF4-FFF2-40B4-BE49-F238E27FC236}">
                <a16:creationId xmlns:a16="http://schemas.microsoft.com/office/drawing/2014/main" id="{054B24E5-7273-5254-52F2-C9CEBD34DA9C}"/>
              </a:ext>
            </a:extLst>
          </p:cNvPr>
          <p:cNvSpPr/>
          <p:nvPr/>
        </p:nvSpPr>
        <p:spPr>
          <a:xfrm>
            <a:off x="18219340"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7" name="object 57">
            <a:extLst>
              <a:ext uri="{FF2B5EF4-FFF2-40B4-BE49-F238E27FC236}">
                <a16:creationId xmlns:a16="http://schemas.microsoft.com/office/drawing/2014/main" id="{C5CBA562-D37F-FC0A-7A6D-358C6142622D}"/>
              </a:ext>
            </a:extLst>
          </p:cNvPr>
          <p:cNvSpPr/>
          <p:nvPr/>
        </p:nvSpPr>
        <p:spPr>
          <a:xfrm>
            <a:off x="18481112"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8" name="object 58">
            <a:extLst>
              <a:ext uri="{FF2B5EF4-FFF2-40B4-BE49-F238E27FC236}">
                <a16:creationId xmlns:a16="http://schemas.microsoft.com/office/drawing/2014/main" id="{CF468878-0CC9-97C6-F40A-9F3FEEEB8079}"/>
              </a:ext>
            </a:extLst>
          </p:cNvPr>
          <p:cNvSpPr/>
          <p:nvPr/>
        </p:nvSpPr>
        <p:spPr>
          <a:xfrm>
            <a:off x="18742885"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9" name="object 59">
            <a:extLst>
              <a:ext uri="{FF2B5EF4-FFF2-40B4-BE49-F238E27FC236}">
                <a16:creationId xmlns:a16="http://schemas.microsoft.com/office/drawing/2014/main" id="{AA0C78F9-0C5C-8712-70A2-7FF68CBAF2A2}"/>
              </a:ext>
            </a:extLst>
          </p:cNvPr>
          <p:cNvSpPr/>
          <p:nvPr/>
        </p:nvSpPr>
        <p:spPr>
          <a:xfrm>
            <a:off x="19004657"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0" name="object 60">
            <a:extLst>
              <a:ext uri="{FF2B5EF4-FFF2-40B4-BE49-F238E27FC236}">
                <a16:creationId xmlns:a16="http://schemas.microsoft.com/office/drawing/2014/main" id="{86B0C93F-D6DB-87C0-40EA-46EB17E17CC5}"/>
              </a:ext>
            </a:extLst>
          </p:cNvPr>
          <p:cNvSpPr/>
          <p:nvPr/>
        </p:nvSpPr>
        <p:spPr>
          <a:xfrm>
            <a:off x="19266428"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1" name="object 61">
            <a:extLst>
              <a:ext uri="{FF2B5EF4-FFF2-40B4-BE49-F238E27FC236}">
                <a16:creationId xmlns:a16="http://schemas.microsoft.com/office/drawing/2014/main" id="{0CC10BA0-8ECC-8C5B-F0AF-496F31FB69B3}"/>
              </a:ext>
            </a:extLst>
          </p:cNvPr>
          <p:cNvSpPr/>
          <p:nvPr/>
        </p:nvSpPr>
        <p:spPr>
          <a:xfrm>
            <a:off x="19528201"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2" name="object 62">
            <a:extLst>
              <a:ext uri="{FF2B5EF4-FFF2-40B4-BE49-F238E27FC236}">
                <a16:creationId xmlns:a16="http://schemas.microsoft.com/office/drawing/2014/main" id="{2B3E5BE3-178F-AFE4-FF32-E3F230362615}"/>
              </a:ext>
            </a:extLst>
          </p:cNvPr>
          <p:cNvSpPr/>
          <p:nvPr/>
        </p:nvSpPr>
        <p:spPr>
          <a:xfrm>
            <a:off x="19789973"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3" name="object 63">
            <a:extLst>
              <a:ext uri="{FF2B5EF4-FFF2-40B4-BE49-F238E27FC236}">
                <a16:creationId xmlns:a16="http://schemas.microsoft.com/office/drawing/2014/main" id="{A0244BF1-18D6-3222-8A3A-1B7CC5B0B859}"/>
              </a:ext>
            </a:extLst>
          </p:cNvPr>
          <p:cNvSpPr/>
          <p:nvPr/>
        </p:nvSpPr>
        <p:spPr>
          <a:xfrm>
            <a:off x="17957569"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4" name="object 64">
            <a:extLst>
              <a:ext uri="{FF2B5EF4-FFF2-40B4-BE49-F238E27FC236}">
                <a16:creationId xmlns:a16="http://schemas.microsoft.com/office/drawing/2014/main" id="{4C106B66-41AE-D012-88E9-05A6C41881EE}"/>
              </a:ext>
            </a:extLst>
          </p:cNvPr>
          <p:cNvSpPr/>
          <p:nvPr/>
        </p:nvSpPr>
        <p:spPr>
          <a:xfrm>
            <a:off x="18219340"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5" name="object 65">
            <a:extLst>
              <a:ext uri="{FF2B5EF4-FFF2-40B4-BE49-F238E27FC236}">
                <a16:creationId xmlns:a16="http://schemas.microsoft.com/office/drawing/2014/main" id="{EEF6C859-59B8-69B8-B17F-BA6D3AB0D930}"/>
              </a:ext>
            </a:extLst>
          </p:cNvPr>
          <p:cNvSpPr/>
          <p:nvPr/>
        </p:nvSpPr>
        <p:spPr>
          <a:xfrm>
            <a:off x="18481112"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6" name="object 66">
            <a:extLst>
              <a:ext uri="{FF2B5EF4-FFF2-40B4-BE49-F238E27FC236}">
                <a16:creationId xmlns:a16="http://schemas.microsoft.com/office/drawing/2014/main" id="{4A8F0318-D18C-F965-0E14-45F3AAAC33E1}"/>
              </a:ext>
            </a:extLst>
          </p:cNvPr>
          <p:cNvSpPr/>
          <p:nvPr/>
        </p:nvSpPr>
        <p:spPr>
          <a:xfrm>
            <a:off x="18742885"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7" name="object 67">
            <a:extLst>
              <a:ext uri="{FF2B5EF4-FFF2-40B4-BE49-F238E27FC236}">
                <a16:creationId xmlns:a16="http://schemas.microsoft.com/office/drawing/2014/main" id="{785B09A5-CCC5-FB09-CEDE-F58D9EDE4863}"/>
              </a:ext>
            </a:extLst>
          </p:cNvPr>
          <p:cNvSpPr/>
          <p:nvPr/>
        </p:nvSpPr>
        <p:spPr>
          <a:xfrm>
            <a:off x="19004657"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8" name="object 68">
            <a:extLst>
              <a:ext uri="{FF2B5EF4-FFF2-40B4-BE49-F238E27FC236}">
                <a16:creationId xmlns:a16="http://schemas.microsoft.com/office/drawing/2014/main" id="{F8D41906-6F47-FC3E-4454-9AD1D68172CF}"/>
              </a:ext>
            </a:extLst>
          </p:cNvPr>
          <p:cNvSpPr/>
          <p:nvPr/>
        </p:nvSpPr>
        <p:spPr>
          <a:xfrm>
            <a:off x="19266428"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9" name="object 69">
            <a:extLst>
              <a:ext uri="{FF2B5EF4-FFF2-40B4-BE49-F238E27FC236}">
                <a16:creationId xmlns:a16="http://schemas.microsoft.com/office/drawing/2014/main" id="{94509C67-FAAB-B221-0B16-16E575F6C7A7}"/>
              </a:ext>
            </a:extLst>
          </p:cNvPr>
          <p:cNvSpPr/>
          <p:nvPr/>
        </p:nvSpPr>
        <p:spPr>
          <a:xfrm>
            <a:off x="19528201"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70" name="object 70">
            <a:extLst>
              <a:ext uri="{FF2B5EF4-FFF2-40B4-BE49-F238E27FC236}">
                <a16:creationId xmlns:a16="http://schemas.microsoft.com/office/drawing/2014/main" id="{073AA7BD-D5F3-375E-B95D-2309D6F1F186}"/>
              </a:ext>
            </a:extLst>
          </p:cNvPr>
          <p:cNvSpPr/>
          <p:nvPr/>
        </p:nvSpPr>
        <p:spPr>
          <a:xfrm>
            <a:off x="19789973"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73" name="Título 78">
            <a:extLst>
              <a:ext uri="{FF2B5EF4-FFF2-40B4-BE49-F238E27FC236}">
                <a16:creationId xmlns:a16="http://schemas.microsoft.com/office/drawing/2014/main" id="{9289E2C6-16FF-65C8-24AB-9C240506F105}"/>
              </a:ext>
            </a:extLst>
          </p:cNvPr>
          <p:cNvSpPr txBox="1">
            <a:spLocks/>
          </p:cNvSpPr>
          <p:nvPr/>
        </p:nvSpPr>
        <p:spPr>
          <a:xfrm>
            <a:off x="4139781" y="431894"/>
            <a:ext cx="9909941" cy="923330"/>
          </a:xfrm>
          <a:prstGeom prst="rect">
            <a:avLst/>
          </a:prstGeom>
        </p:spPr>
        <p:txBody>
          <a:bodyPr wrap="square" lIns="0" tIns="0" rIns="0" bIns="0">
            <a:spAutoFit/>
          </a:bodyPr>
          <a:lstStyle>
            <a:lvl1pPr>
              <a:defRPr sz="6100" b="0" i="0">
                <a:solidFill>
                  <a:srgbClr val="333333"/>
                </a:solidFill>
                <a:latin typeface="Montserrat Light"/>
                <a:ea typeface="+mj-ea"/>
                <a:cs typeface="Montserrat Light"/>
              </a:defRPr>
            </a:lvl1pPr>
          </a:lstStyle>
          <a:p>
            <a:r>
              <a:rPr lang="pt-BR" sz="6000" b="1" kern="0" dirty="0">
                <a:solidFill>
                  <a:srgbClr val="C00000"/>
                </a:solidFill>
                <a:latin typeface="+mj-lt"/>
              </a:rPr>
              <a:t>IPv4 – endereço de rede - host </a:t>
            </a:r>
          </a:p>
        </p:txBody>
      </p:sp>
      <p:pic>
        <p:nvPicPr>
          <p:cNvPr id="72" name="Imagem 71" descr="Interface gráfica do usuário&#10;&#10;Descrição gerada automaticamente com confiança média">
            <a:extLst>
              <a:ext uri="{FF2B5EF4-FFF2-40B4-BE49-F238E27FC236}">
                <a16:creationId xmlns:a16="http://schemas.microsoft.com/office/drawing/2014/main" id="{5C464A6B-2449-85A9-CBD1-32384D3351BA}"/>
              </a:ext>
            </a:extLst>
          </p:cNvPr>
          <p:cNvPicPr>
            <a:picLocks noGrp="1" noRot="1" noChangeAspect="1" noMove="1" noResize="1" noEditPoints="1" noAdjustHandles="1" noChangeArrowheads="1" noChangeShapeType="1" noCrop="1"/>
          </p:cNvPicPr>
          <p:nvPr/>
        </p:nvPicPr>
        <p:blipFill>
          <a:blip r:embed="rId3">
            <a:extLst>
              <a:ext uri="{28A0092B-C50C-407E-A947-70E740481C1C}">
                <a14:useLocalDpi xmlns:a14="http://schemas.microsoft.com/office/drawing/2010/main" val="0"/>
              </a:ext>
            </a:extLst>
          </a:blip>
          <a:stretch>
            <a:fillRect/>
          </a:stretch>
        </p:blipFill>
        <p:spPr>
          <a:xfrm>
            <a:off x="1072116" y="1461499"/>
            <a:ext cx="18010272" cy="9670970"/>
          </a:xfrm>
          <a:prstGeom prst="rect">
            <a:avLst/>
          </a:prstGeom>
        </p:spPr>
      </p:pic>
    </p:spTree>
    <p:extLst>
      <p:ext uri="{BB962C8B-B14F-4D97-AF65-F5344CB8AC3E}">
        <p14:creationId xmlns:p14="http://schemas.microsoft.com/office/powerpoint/2010/main" val="17666418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91AFF47D-2DFE-7FA1-6C36-F20657CFDE49}"/>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6E8CB9A2-2068-CAD7-C8AF-227ABAC31D27}"/>
              </a:ext>
            </a:extLst>
          </p:cNvPr>
          <p:cNvSpPr/>
          <p:nvPr/>
        </p:nvSpPr>
        <p:spPr>
          <a:xfrm>
            <a:off x="1047088" y="1047088"/>
            <a:ext cx="0" cy="1466215"/>
          </a:xfrm>
          <a:custGeom>
            <a:avLst/>
            <a:gdLst/>
            <a:ahLst/>
            <a:cxnLst/>
            <a:rect l="l" t="t" r="r" b="b"/>
            <a:pathLst>
              <a:path h="1466214">
                <a:moveTo>
                  <a:pt x="0" y="0"/>
                </a:moveTo>
                <a:lnTo>
                  <a:pt x="0" y="1465923"/>
                </a:lnTo>
              </a:path>
            </a:pathLst>
          </a:custGeom>
          <a:ln w="104708">
            <a:solidFill>
              <a:srgbClr val="C1272C"/>
            </a:solidFill>
          </a:ln>
        </p:spPr>
        <p:txBody>
          <a:bodyPr wrap="square" lIns="0" tIns="0" rIns="0" bIns="0" rtlCol="0"/>
          <a:lstStyle/>
          <a:p>
            <a:endParaRPr/>
          </a:p>
        </p:txBody>
      </p:sp>
      <p:sp>
        <p:nvSpPr>
          <p:cNvPr id="3" name="object 3">
            <a:extLst>
              <a:ext uri="{FF2B5EF4-FFF2-40B4-BE49-F238E27FC236}">
                <a16:creationId xmlns:a16="http://schemas.microsoft.com/office/drawing/2014/main" id="{FE21238B-B73E-B5DE-5DA8-F74B29FFFA24}"/>
              </a:ext>
            </a:extLst>
          </p:cNvPr>
          <p:cNvSpPr/>
          <p:nvPr/>
        </p:nvSpPr>
        <p:spPr>
          <a:xfrm>
            <a:off x="0" y="11151492"/>
            <a:ext cx="20104100" cy="157480"/>
          </a:xfrm>
          <a:custGeom>
            <a:avLst/>
            <a:gdLst/>
            <a:ahLst/>
            <a:cxnLst/>
            <a:rect l="l" t="t" r="r" b="b"/>
            <a:pathLst>
              <a:path w="20104100" h="157479">
                <a:moveTo>
                  <a:pt x="20104099" y="0"/>
                </a:moveTo>
                <a:lnTo>
                  <a:pt x="0" y="0"/>
                </a:lnTo>
                <a:lnTo>
                  <a:pt x="0" y="157063"/>
                </a:lnTo>
                <a:lnTo>
                  <a:pt x="20104099" y="157063"/>
                </a:lnTo>
                <a:lnTo>
                  <a:pt x="20104099" y="0"/>
                </a:lnTo>
                <a:close/>
              </a:path>
            </a:pathLst>
          </a:custGeom>
          <a:solidFill>
            <a:srgbClr val="C1272C"/>
          </a:solidFill>
        </p:spPr>
        <p:txBody>
          <a:bodyPr wrap="square" lIns="0" tIns="0" rIns="0" bIns="0" rtlCol="0"/>
          <a:lstStyle/>
          <a:p>
            <a:endParaRPr/>
          </a:p>
        </p:txBody>
      </p:sp>
      <p:sp>
        <p:nvSpPr>
          <p:cNvPr id="7" name="object 7">
            <a:extLst>
              <a:ext uri="{FF2B5EF4-FFF2-40B4-BE49-F238E27FC236}">
                <a16:creationId xmlns:a16="http://schemas.microsoft.com/office/drawing/2014/main" id="{E2748E44-2786-069A-EDA6-92867FCD35FC}"/>
              </a:ext>
            </a:extLst>
          </p:cNvPr>
          <p:cNvSpPr/>
          <p:nvPr/>
        </p:nvSpPr>
        <p:spPr>
          <a:xfrm>
            <a:off x="17957569"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8" name="object 8">
            <a:extLst>
              <a:ext uri="{FF2B5EF4-FFF2-40B4-BE49-F238E27FC236}">
                <a16:creationId xmlns:a16="http://schemas.microsoft.com/office/drawing/2014/main" id="{E077446E-881E-883C-E604-B7DD0B0134A3}"/>
              </a:ext>
            </a:extLst>
          </p:cNvPr>
          <p:cNvSpPr/>
          <p:nvPr/>
        </p:nvSpPr>
        <p:spPr>
          <a:xfrm>
            <a:off x="18219340"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9" name="object 9">
            <a:extLst>
              <a:ext uri="{FF2B5EF4-FFF2-40B4-BE49-F238E27FC236}">
                <a16:creationId xmlns:a16="http://schemas.microsoft.com/office/drawing/2014/main" id="{E9B4DFAD-BC4B-62F7-A0CA-24ADB6004E8B}"/>
              </a:ext>
            </a:extLst>
          </p:cNvPr>
          <p:cNvSpPr/>
          <p:nvPr/>
        </p:nvSpPr>
        <p:spPr>
          <a:xfrm>
            <a:off x="18481112"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0" name="object 10">
            <a:extLst>
              <a:ext uri="{FF2B5EF4-FFF2-40B4-BE49-F238E27FC236}">
                <a16:creationId xmlns:a16="http://schemas.microsoft.com/office/drawing/2014/main" id="{607FAD4F-621F-DA6A-12E4-941968B62D61}"/>
              </a:ext>
            </a:extLst>
          </p:cNvPr>
          <p:cNvSpPr/>
          <p:nvPr/>
        </p:nvSpPr>
        <p:spPr>
          <a:xfrm>
            <a:off x="18742885"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1" name="object 11">
            <a:extLst>
              <a:ext uri="{FF2B5EF4-FFF2-40B4-BE49-F238E27FC236}">
                <a16:creationId xmlns:a16="http://schemas.microsoft.com/office/drawing/2014/main" id="{5830AC7F-AC4A-D255-B617-B14F923E01E0}"/>
              </a:ext>
            </a:extLst>
          </p:cNvPr>
          <p:cNvSpPr/>
          <p:nvPr/>
        </p:nvSpPr>
        <p:spPr>
          <a:xfrm>
            <a:off x="19004657"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2" name="object 12">
            <a:extLst>
              <a:ext uri="{FF2B5EF4-FFF2-40B4-BE49-F238E27FC236}">
                <a16:creationId xmlns:a16="http://schemas.microsoft.com/office/drawing/2014/main" id="{57D7AA28-BA8B-D7A7-3934-8964A7D115EC}"/>
              </a:ext>
            </a:extLst>
          </p:cNvPr>
          <p:cNvSpPr/>
          <p:nvPr/>
        </p:nvSpPr>
        <p:spPr>
          <a:xfrm>
            <a:off x="19266428"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3" name="object 13">
            <a:extLst>
              <a:ext uri="{FF2B5EF4-FFF2-40B4-BE49-F238E27FC236}">
                <a16:creationId xmlns:a16="http://schemas.microsoft.com/office/drawing/2014/main" id="{D88CA1D9-62E6-FEA9-42C2-E596E6CC9B5D}"/>
              </a:ext>
            </a:extLst>
          </p:cNvPr>
          <p:cNvSpPr/>
          <p:nvPr/>
        </p:nvSpPr>
        <p:spPr>
          <a:xfrm>
            <a:off x="19528201"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4" name="object 14">
            <a:extLst>
              <a:ext uri="{FF2B5EF4-FFF2-40B4-BE49-F238E27FC236}">
                <a16:creationId xmlns:a16="http://schemas.microsoft.com/office/drawing/2014/main" id="{2D9869CB-733F-D4FB-1952-37A49F89843D}"/>
              </a:ext>
            </a:extLst>
          </p:cNvPr>
          <p:cNvSpPr/>
          <p:nvPr/>
        </p:nvSpPr>
        <p:spPr>
          <a:xfrm>
            <a:off x="19789973"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5" name="object 15">
            <a:extLst>
              <a:ext uri="{FF2B5EF4-FFF2-40B4-BE49-F238E27FC236}">
                <a16:creationId xmlns:a16="http://schemas.microsoft.com/office/drawing/2014/main" id="{8153FF53-3307-D04A-A84C-D8D25718B234}"/>
              </a:ext>
            </a:extLst>
          </p:cNvPr>
          <p:cNvSpPr/>
          <p:nvPr/>
        </p:nvSpPr>
        <p:spPr>
          <a:xfrm>
            <a:off x="17957569"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6" name="object 16">
            <a:extLst>
              <a:ext uri="{FF2B5EF4-FFF2-40B4-BE49-F238E27FC236}">
                <a16:creationId xmlns:a16="http://schemas.microsoft.com/office/drawing/2014/main" id="{8D1755EE-C8F2-9418-19FE-997F96E2ABCC}"/>
              </a:ext>
            </a:extLst>
          </p:cNvPr>
          <p:cNvSpPr/>
          <p:nvPr/>
        </p:nvSpPr>
        <p:spPr>
          <a:xfrm>
            <a:off x="18219340"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7" name="object 17">
            <a:extLst>
              <a:ext uri="{FF2B5EF4-FFF2-40B4-BE49-F238E27FC236}">
                <a16:creationId xmlns:a16="http://schemas.microsoft.com/office/drawing/2014/main" id="{78057FE2-3EB2-071A-4439-CF693AD76BC6}"/>
              </a:ext>
            </a:extLst>
          </p:cNvPr>
          <p:cNvSpPr/>
          <p:nvPr/>
        </p:nvSpPr>
        <p:spPr>
          <a:xfrm>
            <a:off x="18481112"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8" name="object 18">
            <a:extLst>
              <a:ext uri="{FF2B5EF4-FFF2-40B4-BE49-F238E27FC236}">
                <a16:creationId xmlns:a16="http://schemas.microsoft.com/office/drawing/2014/main" id="{997CF5F1-BB75-8DAF-2B15-FDDA93936F38}"/>
              </a:ext>
            </a:extLst>
          </p:cNvPr>
          <p:cNvSpPr/>
          <p:nvPr/>
        </p:nvSpPr>
        <p:spPr>
          <a:xfrm>
            <a:off x="18742885"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9" name="object 19">
            <a:extLst>
              <a:ext uri="{FF2B5EF4-FFF2-40B4-BE49-F238E27FC236}">
                <a16:creationId xmlns:a16="http://schemas.microsoft.com/office/drawing/2014/main" id="{C8440720-BAFB-1DC7-F876-571F03727FB6}"/>
              </a:ext>
            </a:extLst>
          </p:cNvPr>
          <p:cNvSpPr/>
          <p:nvPr/>
        </p:nvSpPr>
        <p:spPr>
          <a:xfrm>
            <a:off x="19004657"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0" name="object 20">
            <a:extLst>
              <a:ext uri="{FF2B5EF4-FFF2-40B4-BE49-F238E27FC236}">
                <a16:creationId xmlns:a16="http://schemas.microsoft.com/office/drawing/2014/main" id="{786249C9-17C8-9902-0E1B-6022C44CAD43}"/>
              </a:ext>
            </a:extLst>
          </p:cNvPr>
          <p:cNvSpPr/>
          <p:nvPr/>
        </p:nvSpPr>
        <p:spPr>
          <a:xfrm>
            <a:off x="19266428"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1" name="object 21">
            <a:extLst>
              <a:ext uri="{FF2B5EF4-FFF2-40B4-BE49-F238E27FC236}">
                <a16:creationId xmlns:a16="http://schemas.microsoft.com/office/drawing/2014/main" id="{B8CFDF3E-DAC6-1406-8FC3-57B66100C397}"/>
              </a:ext>
            </a:extLst>
          </p:cNvPr>
          <p:cNvSpPr/>
          <p:nvPr/>
        </p:nvSpPr>
        <p:spPr>
          <a:xfrm>
            <a:off x="19528201"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2" name="object 22">
            <a:extLst>
              <a:ext uri="{FF2B5EF4-FFF2-40B4-BE49-F238E27FC236}">
                <a16:creationId xmlns:a16="http://schemas.microsoft.com/office/drawing/2014/main" id="{84685FD5-191A-30A7-C5E9-E04B5495CF47}"/>
              </a:ext>
            </a:extLst>
          </p:cNvPr>
          <p:cNvSpPr/>
          <p:nvPr/>
        </p:nvSpPr>
        <p:spPr>
          <a:xfrm>
            <a:off x="19789973"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3" name="object 23">
            <a:extLst>
              <a:ext uri="{FF2B5EF4-FFF2-40B4-BE49-F238E27FC236}">
                <a16:creationId xmlns:a16="http://schemas.microsoft.com/office/drawing/2014/main" id="{A791F170-20C3-80A6-1F1D-F7B2CE96BBDE}"/>
              </a:ext>
            </a:extLst>
          </p:cNvPr>
          <p:cNvSpPr/>
          <p:nvPr/>
        </p:nvSpPr>
        <p:spPr>
          <a:xfrm>
            <a:off x="17957569"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4" name="object 24">
            <a:extLst>
              <a:ext uri="{FF2B5EF4-FFF2-40B4-BE49-F238E27FC236}">
                <a16:creationId xmlns:a16="http://schemas.microsoft.com/office/drawing/2014/main" id="{03747208-F756-1F62-62A4-9861EDFB89EC}"/>
              </a:ext>
            </a:extLst>
          </p:cNvPr>
          <p:cNvSpPr/>
          <p:nvPr/>
        </p:nvSpPr>
        <p:spPr>
          <a:xfrm>
            <a:off x="18219340"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5" name="object 25">
            <a:extLst>
              <a:ext uri="{FF2B5EF4-FFF2-40B4-BE49-F238E27FC236}">
                <a16:creationId xmlns:a16="http://schemas.microsoft.com/office/drawing/2014/main" id="{9BF353BB-27E4-7C6B-BAB3-E8223F79FFA9}"/>
              </a:ext>
            </a:extLst>
          </p:cNvPr>
          <p:cNvSpPr/>
          <p:nvPr/>
        </p:nvSpPr>
        <p:spPr>
          <a:xfrm>
            <a:off x="18481112"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6" name="object 26">
            <a:extLst>
              <a:ext uri="{FF2B5EF4-FFF2-40B4-BE49-F238E27FC236}">
                <a16:creationId xmlns:a16="http://schemas.microsoft.com/office/drawing/2014/main" id="{356A4536-F3E9-11B2-520F-39C7995755C1}"/>
              </a:ext>
            </a:extLst>
          </p:cNvPr>
          <p:cNvSpPr/>
          <p:nvPr/>
        </p:nvSpPr>
        <p:spPr>
          <a:xfrm>
            <a:off x="18742885"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7" name="object 27">
            <a:extLst>
              <a:ext uri="{FF2B5EF4-FFF2-40B4-BE49-F238E27FC236}">
                <a16:creationId xmlns:a16="http://schemas.microsoft.com/office/drawing/2014/main" id="{F51B52DC-447C-B8E0-DC88-0308961E754D}"/>
              </a:ext>
            </a:extLst>
          </p:cNvPr>
          <p:cNvSpPr/>
          <p:nvPr/>
        </p:nvSpPr>
        <p:spPr>
          <a:xfrm>
            <a:off x="19004657"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8" name="object 28">
            <a:extLst>
              <a:ext uri="{FF2B5EF4-FFF2-40B4-BE49-F238E27FC236}">
                <a16:creationId xmlns:a16="http://schemas.microsoft.com/office/drawing/2014/main" id="{7F65596F-1F42-A163-8190-C0B5E0A3D847}"/>
              </a:ext>
            </a:extLst>
          </p:cNvPr>
          <p:cNvSpPr/>
          <p:nvPr/>
        </p:nvSpPr>
        <p:spPr>
          <a:xfrm>
            <a:off x="19266428"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9" name="object 29">
            <a:extLst>
              <a:ext uri="{FF2B5EF4-FFF2-40B4-BE49-F238E27FC236}">
                <a16:creationId xmlns:a16="http://schemas.microsoft.com/office/drawing/2014/main" id="{600E2545-D1B6-7D41-D390-F8972C462389}"/>
              </a:ext>
            </a:extLst>
          </p:cNvPr>
          <p:cNvSpPr/>
          <p:nvPr/>
        </p:nvSpPr>
        <p:spPr>
          <a:xfrm>
            <a:off x="19528201"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0" name="object 30">
            <a:extLst>
              <a:ext uri="{FF2B5EF4-FFF2-40B4-BE49-F238E27FC236}">
                <a16:creationId xmlns:a16="http://schemas.microsoft.com/office/drawing/2014/main" id="{D52BCBBE-47BC-73B4-6DF6-0A2D9AD018DB}"/>
              </a:ext>
            </a:extLst>
          </p:cNvPr>
          <p:cNvSpPr/>
          <p:nvPr/>
        </p:nvSpPr>
        <p:spPr>
          <a:xfrm>
            <a:off x="19789973"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1" name="object 31">
            <a:extLst>
              <a:ext uri="{FF2B5EF4-FFF2-40B4-BE49-F238E27FC236}">
                <a16:creationId xmlns:a16="http://schemas.microsoft.com/office/drawing/2014/main" id="{310CCB80-4BFE-6989-436C-DD016F550698}"/>
              </a:ext>
            </a:extLst>
          </p:cNvPr>
          <p:cNvSpPr/>
          <p:nvPr/>
        </p:nvSpPr>
        <p:spPr>
          <a:xfrm>
            <a:off x="17957569"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2" name="object 32">
            <a:extLst>
              <a:ext uri="{FF2B5EF4-FFF2-40B4-BE49-F238E27FC236}">
                <a16:creationId xmlns:a16="http://schemas.microsoft.com/office/drawing/2014/main" id="{26570815-0FCB-B961-0F6F-4D51EB10B8E2}"/>
              </a:ext>
            </a:extLst>
          </p:cNvPr>
          <p:cNvSpPr/>
          <p:nvPr/>
        </p:nvSpPr>
        <p:spPr>
          <a:xfrm>
            <a:off x="18219340"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3" name="object 33">
            <a:extLst>
              <a:ext uri="{FF2B5EF4-FFF2-40B4-BE49-F238E27FC236}">
                <a16:creationId xmlns:a16="http://schemas.microsoft.com/office/drawing/2014/main" id="{C2B72265-AF9F-2B10-B5ED-DFA1ADA7FB44}"/>
              </a:ext>
            </a:extLst>
          </p:cNvPr>
          <p:cNvSpPr/>
          <p:nvPr/>
        </p:nvSpPr>
        <p:spPr>
          <a:xfrm>
            <a:off x="18481112"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4" name="object 34">
            <a:extLst>
              <a:ext uri="{FF2B5EF4-FFF2-40B4-BE49-F238E27FC236}">
                <a16:creationId xmlns:a16="http://schemas.microsoft.com/office/drawing/2014/main" id="{87F5EEC8-8D29-92AE-556E-B6DE2FEF7E75}"/>
              </a:ext>
            </a:extLst>
          </p:cNvPr>
          <p:cNvSpPr/>
          <p:nvPr/>
        </p:nvSpPr>
        <p:spPr>
          <a:xfrm>
            <a:off x="18742885"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5" name="object 35">
            <a:extLst>
              <a:ext uri="{FF2B5EF4-FFF2-40B4-BE49-F238E27FC236}">
                <a16:creationId xmlns:a16="http://schemas.microsoft.com/office/drawing/2014/main" id="{D101C652-B070-3056-98F4-90DA8C82424C}"/>
              </a:ext>
            </a:extLst>
          </p:cNvPr>
          <p:cNvSpPr/>
          <p:nvPr/>
        </p:nvSpPr>
        <p:spPr>
          <a:xfrm>
            <a:off x="19004657"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6" name="object 36">
            <a:extLst>
              <a:ext uri="{FF2B5EF4-FFF2-40B4-BE49-F238E27FC236}">
                <a16:creationId xmlns:a16="http://schemas.microsoft.com/office/drawing/2014/main" id="{29A78AB6-BCDC-4BB6-3E59-81BDB9C15042}"/>
              </a:ext>
            </a:extLst>
          </p:cNvPr>
          <p:cNvSpPr/>
          <p:nvPr/>
        </p:nvSpPr>
        <p:spPr>
          <a:xfrm>
            <a:off x="19266428"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7" name="object 37">
            <a:extLst>
              <a:ext uri="{FF2B5EF4-FFF2-40B4-BE49-F238E27FC236}">
                <a16:creationId xmlns:a16="http://schemas.microsoft.com/office/drawing/2014/main" id="{F9A2868B-7BD8-6C9E-EA5A-BCB2AA4193A2}"/>
              </a:ext>
            </a:extLst>
          </p:cNvPr>
          <p:cNvSpPr/>
          <p:nvPr/>
        </p:nvSpPr>
        <p:spPr>
          <a:xfrm>
            <a:off x="19528201"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8" name="object 38">
            <a:extLst>
              <a:ext uri="{FF2B5EF4-FFF2-40B4-BE49-F238E27FC236}">
                <a16:creationId xmlns:a16="http://schemas.microsoft.com/office/drawing/2014/main" id="{C8F1373D-6D19-0072-C1FA-D160E4FAE3DB}"/>
              </a:ext>
            </a:extLst>
          </p:cNvPr>
          <p:cNvSpPr/>
          <p:nvPr/>
        </p:nvSpPr>
        <p:spPr>
          <a:xfrm>
            <a:off x="19789973"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9" name="object 39">
            <a:extLst>
              <a:ext uri="{FF2B5EF4-FFF2-40B4-BE49-F238E27FC236}">
                <a16:creationId xmlns:a16="http://schemas.microsoft.com/office/drawing/2014/main" id="{13BBB92F-34A2-102F-1CA6-6463BFDB2B02}"/>
              </a:ext>
            </a:extLst>
          </p:cNvPr>
          <p:cNvSpPr/>
          <p:nvPr/>
        </p:nvSpPr>
        <p:spPr>
          <a:xfrm>
            <a:off x="17957569"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0" name="object 40">
            <a:extLst>
              <a:ext uri="{FF2B5EF4-FFF2-40B4-BE49-F238E27FC236}">
                <a16:creationId xmlns:a16="http://schemas.microsoft.com/office/drawing/2014/main" id="{9A63DF8A-6B88-A896-F718-0D4EF8D5EC3A}"/>
              </a:ext>
            </a:extLst>
          </p:cNvPr>
          <p:cNvSpPr/>
          <p:nvPr/>
        </p:nvSpPr>
        <p:spPr>
          <a:xfrm>
            <a:off x="18219340"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1" name="object 41">
            <a:extLst>
              <a:ext uri="{FF2B5EF4-FFF2-40B4-BE49-F238E27FC236}">
                <a16:creationId xmlns:a16="http://schemas.microsoft.com/office/drawing/2014/main" id="{B2D81485-B11E-676C-0B22-BCBE83CB9DF3}"/>
              </a:ext>
            </a:extLst>
          </p:cNvPr>
          <p:cNvSpPr/>
          <p:nvPr/>
        </p:nvSpPr>
        <p:spPr>
          <a:xfrm>
            <a:off x="18481112"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2" name="object 42">
            <a:extLst>
              <a:ext uri="{FF2B5EF4-FFF2-40B4-BE49-F238E27FC236}">
                <a16:creationId xmlns:a16="http://schemas.microsoft.com/office/drawing/2014/main" id="{64BADA44-A1BE-AEE9-572B-1082F09EE762}"/>
              </a:ext>
            </a:extLst>
          </p:cNvPr>
          <p:cNvSpPr/>
          <p:nvPr/>
        </p:nvSpPr>
        <p:spPr>
          <a:xfrm>
            <a:off x="18742885"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3" name="object 43">
            <a:extLst>
              <a:ext uri="{FF2B5EF4-FFF2-40B4-BE49-F238E27FC236}">
                <a16:creationId xmlns:a16="http://schemas.microsoft.com/office/drawing/2014/main" id="{D7CFC089-A56A-AE48-B444-02DA768C8E61}"/>
              </a:ext>
            </a:extLst>
          </p:cNvPr>
          <p:cNvSpPr/>
          <p:nvPr/>
        </p:nvSpPr>
        <p:spPr>
          <a:xfrm>
            <a:off x="19004657"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4" name="object 44">
            <a:extLst>
              <a:ext uri="{FF2B5EF4-FFF2-40B4-BE49-F238E27FC236}">
                <a16:creationId xmlns:a16="http://schemas.microsoft.com/office/drawing/2014/main" id="{2BD4EEBA-8E37-0F2C-4D58-8CCA432128C7}"/>
              </a:ext>
            </a:extLst>
          </p:cNvPr>
          <p:cNvSpPr/>
          <p:nvPr/>
        </p:nvSpPr>
        <p:spPr>
          <a:xfrm>
            <a:off x="19266428"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5" name="object 45">
            <a:extLst>
              <a:ext uri="{FF2B5EF4-FFF2-40B4-BE49-F238E27FC236}">
                <a16:creationId xmlns:a16="http://schemas.microsoft.com/office/drawing/2014/main" id="{E966C15C-BDA8-747A-4F89-FA94AF301230}"/>
              </a:ext>
            </a:extLst>
          </p:cNvPr>
          <p:cNvSpPr/>
          <p:nvPr/>
        </p:nvSpPr>
        <p:spPr>
          <a:xfrm>
            <a:off x="19528201"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6" name="object 46">
            <a:extLst>
              <a:ext uri="{FF2B5EF4-FFF2-40B4-BE49-F238E27FC236}">
                <a16:creationId xmlns:a16="http://schemas.microsoft.com/office/drawing/2014/main" id="{3CD54DEE-B244-E977-BF43-9916D9FC4C3D}"/>
              </a:ext>
            </a:extLst>
          </p:cNvPr>
          <p:cNvSpPr/>
          <p:nvPr/>
        </p:nvSpPr>
        <p:spPr>
          <a:xfrm>
            <a:off x="19789973"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7" name="object 47">
            <a:extLst>
              <a:ext uri="{FF2B5EF4-FFF2-40B4-BE49-F238E27FC236}">
                <a16:creationId xmlns:a16="http://schemas.microsoft.com/office/drawing/2014/main" id="{A793F94E-F61F-0515-6FD2-AA5AD1258BA4}"/>
              </a:ext>
            </a:extLst>
          </p:cNvPr>
          <p:cNvSpPr/>
          <p:nvPr/>
        </p:nvSpPr>
        <p:spPr>
          <a:xfrm>
            <a:off x="17957569"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8" name="object 48">
            <a:extLst>
              <a:ext uri="{FF2B5EF4-FFF2-40B4-BE49-F238E27FC236}">
                <a16:creationId xmlns:a16="http://schemas.microsoft.com/office/drawing/2014/main" id="{6840C467-4DD9-2B0B-CCF1-14F62051ACE4}"/>
              </a:ext>
            </a:extLst>
          </p:cNvPr>
          <p:cNvSpPr/>
          <p:nvPr/>
        </p:nvSpPr>
        <p:spPr>
          <a:xfrm>
            <a:off x="18219340"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9" name="object 49">
            <a:extLst>
              <a:ext uri="{FF2B5EF4-FFF2-40B4-BE49-F238E27FC236}">
                <a16:creationId xmlns:a16="http://schemas.microsoft.com/office/drawing/2014/main" id="{0791C318-A3AB-8C27-5EC7-246C763A5EA4}"/>
              </a:ext>
            </a:extLst>
          </p:cNvPr>
          <p:cNvSpPr/>
          <p:nvPr/>
        </p:nvSpPr>
        <p:spPr>
          <a:xfrm>
            <a:off x="18481112"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0" name="object 50">
            <a:extLst>
              <a:ext uri="{FF2B5EF4-FFF2-40B4-BE49-F238E27FC236}">
                <a16:creationId xmlns:a16="http://schemas.microsoft.com/office/drawing/2014/main" id="{793B6234-1F65-C0CA-047A-8C4FBA91B793}"/>
              </a:ext>
            </a:extLst>
          </p:cNvPr>
          <p:cNvSpPr/>
          <p:nvPr/>
        </p:nvSpPr>
        <p:spPr>
          <a:xfrm>
            <a:off x="18742885"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1" name="object 51">
            <a:extLst>
              <a:ext uri="{FF2B5EF4-FFF2-40B4-BE49-F238E27FC236}">
                <a16:creationId xmlns:a16="http://schemas.microsoft.com/office/drawing/2014/main" id="{0D9249C0-0056-D5A9-A300-154033518344}"/>
              </a:ext>
            </a:extLst>
          </p:cNvPr>
          <p:cNvSpPr/>
          <p:nvPr/>
        </p:nvSpPr>
        <p:spPr>
          <a:xfrm>
            <a:off x="19004657"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2" name="object 52">
            <a:extLst>
              <a:ext uri="{FF2B5EF4-FFF2-40B4-BE49-F238E27FC236}">
                <a16:creationId xmlns:a16="http://schemas.microsoft.com/office/drawing/2014/main" id="{392C9710-83EB-6872-6165-F7076A06118D}"/>
              </a:ext>
            </a:extLst>
          </p:cNvPr>
          <p:cNvSpPr/>
          <p:nvPr/>
        </p:nvSpPr>
        <p:spPr>
          <a:xfrm>
            <a:off x="19266428"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3" name="object 53">
            <a:extLst>
              <a:ext uri="{FF2B5EF4-FFF2-40B4-BE49-F238E27FC236}">
                <a16:creationId xmlns:a16="http://schemas.microsoft.com/office/drawing/2014/main" id="{4BDAD698-76D1-0064-44EA-A0683C6D8191}"/>
              </a:ext>
            </a:extLst>
          </p:cNvPr>
          <p:cNvSpPr/>
          <p:nvPr/>
        </p:nvSpPr>
        <p:spPr>
          <a:xfrm>
            <a:off x="19528201"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4" name="object 54">
            <a:extLst>
              <a:ext uri="{FF2B5EF4-FFF2-40B4-BE49-F238E27FC236}">
                <a16:creationId xmlns:a16="http://schemas.microsoft.com/office/drawing/2014/main" id="{D89DA30A-C7BC-B318-187F-68EB505EB97D}"/>
              </a:ext>
            </a:extLst>
          </p:cNvPr>
          <p:cNvSpPr/>
          <p:nvPr/>
        </p:nvSpPr>
        <p:spPr>
          <a:xfrm>
            <a:off x="19789973"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5" name="object 55">
            <a:extLst>
              <a:ext uri="{FF2B5EF4-FFF2-40B4-BE49-F238E27FC236}">
                <a16:creationId xmlns:a16="http://schemas.microsoft.com/office/drawing/2014/main" id="{2A71B2D2-1A6D-4F78-F0DE-CD2FCE456FFE}"/>
              </a:ext>
            </a:extLst>
          </p:cNvPr>
          <p:cNvSpPr/>
          <p:nvPr/>
        </p:nvSpPr>
        <p:spPr>
          <a:xfrm>
            <a:off x="17957569"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6" name="object 56">
            <a:extLst>
              <a:ext uri="{FF2B5EF4-FFF2-40B4-BE49-F238E27FC236}">
                <a16:creationId xmlns:a16="http://schemas.microsoft.com/office/drawing/2014/main" id="{054B24E5-7273-5254-52F2-C9CEBD34DA9C}"/>
              </a:ext>
            </a:extLst>
          </p:cNvPr>
          <p:cNvSpPr/>
          <p:nvPr/>
        </p:nvSpPr>
        <p:spPr>
          <a:xfrm>
            <a:off x="18219340"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7" name="object 57">
            <a:extLst>
              <a:ext uri="{FF2B5EF4-FFF2-40B4-BE49-F238E27FC236}">
                <a16:creationId xmlns:a16="http://schemas.microsoft.com/office/drawing/2014/main" id="{C5CBA562-D37F-FC0A-7A6D-358C6142622D}"/>
              </a:ext>
            </a:extLst>
          </p:cNvPr>
          <p:cNvSpPr/>
          <p:nvPr/>
        </p:nvSpPr>
        <p:spPr>
          <a:xfrm>
            <a:off x="18481112"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8" name="object 58">
            <a:extLst>
              <a:ext uri="{FF2B5EF4-FFF2-40B4-BE49-F238E27FC236}">
                <a16:creationId xmlns:a16="http://schemas.microsoft.com/office/drawing/2014/main" id="{CF468878-0CC9-97C6-F40A-9F3FEEEB8079}"/>
              </a:ext>
            </a:extLst>
          </p:cNvPr>
          <p:cNvSpPr/>
          <p:nvPr/>
        </p:nvSpPr>
        <p:spPr>
          <a:xfrm>
            <a:off x="18742885"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9" name="object 59">
            <a:extLst>
              <a:ext uri="{FF2B5EF4-FFF2-40B4-BE49-F238E27FC236}">
                <a16:creationId xmlns:a16="http://schemas.microsoft.com/office/drawing/2014/main" id="{AA0C78F9-0C5C-8712-70A2-7FF68CBAF2A2}"/>
              </a:ext>
            </a:extLst>
          </p:cNvPr>
          <p:cNvSpPr/>
          <p:nvPr/>
        </p:nvSpPr>
        <p:spPr>
          <a:xfrm>
            <a:off x="19004657"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0" name="object 60">
            <a:extLst>
              <a:ext uri="{FF2B5EF4-FFF2-40B4-BE49-F238E27FC236}">
                <a16:creationId xmlns:a16="http://schemas.microsoft.com/office/drawing/2014/main" id="{86B0C93F-D6DB-87C0-40EA-46EB17E17CC5}"/>
              </a:ext>
            </a:extLst>
          </p:cNvPr>
          <p:cNvSpPr/>
          <p:nvPr/>
        </p:nvSpPr>
        <p:spPr>
          <a:xfrm>
            <a:off x="19266428"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1" name="object 61">
            <a:extLst>
              <a:ext uri="{FF2B5EF4-FFF2-40B4-BE49-F238E27FC236}">
                <a16:creationId xmlns:a16="http://schemas.microsoft.com/office/drawing/2014/main" id="{0CC10BA0-8ECC-8C5B-F0AF-496F31FB69B3}"/>
              </a:ext>
            </a:extLst>
          </p:cNvPr>
          <p:cNvSpPr/>
          <p:nvPr/>
        </p:nvSpPr>
        <p:spPr>
          <a:xfrm>
            <a:off x="19528201"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2" name="object 62">
            <a:extLst>
              <a:ext uri="{FF2B5EF4-FFF2-40B4-BE49-F238E27FC236}">
                <a16:creationId xmlns:a16="http://schemas.microsoft.com/office/drawing/2014/main" id="{2B3E5BE3-178F-AFE4-FF32-E3F230362615}"/>
              </a:ext>
            </a:extLst>
          </p:cNvPr>
          <p:cNvSpPr/>
          <p:nvPr/>
        </p:nvSpPr>
        <p:spPr>
          <a:xfrm>
            <a:off x="19789973"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3" name="object 63">
            <a:extLst>
              <a:ext uri="{FF2B5EF4-FFF2-40B4-BE49-F238E27FC236}">
                <a16:creationId xmlns:a16="http://schemas.microsoft.com/office/drawing/2014/main" id="{A0244BF1-18D6-3222-8A3A-1B7CC5B0B859}"/>
              </a:ext>
            </a:extLst>
          </p:cNvPr>
          <p:cNvSpPr/>
          <p:nvPr/>
        </p:nvSpPr>
        <p:spPr>
          <a:xfrm>
            <a:off x="17957569"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4" name="object 64">
            <a:extLst>
              <a:ext uri="{FF2B5EF4-FFF2-40B4-BE49-F238E27FC236}">
                <a16:creationId xmlns:a16="http://schemas.microsoft.com/office/drawing/2014/main" id="{4C106B66-41AE-D012-88E9-05A6C41881EE}"/>
              </a:ext>
            </a:extLst>
          </p:cNvPr>
          <p:cNvSpPr/>
          <p:nvPr/>
        </p:nvSpPr>
        <p:spPr>
          <a:xfrm>
            <a:off x="18219340"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5" name="object 65">
            <a:extLst>
              <a:ext uri="{FF2B5EF4-FFF2-40B4-BE49-F238E27FC236}">
                <a16:creationId xmlns:a16="http://schemas.microsoft.com/office/drawing/2014/main" id="{EEF6C859-59B8-69B8-B17F-BA6D3AB0D930}"/>
              </a:ext>
            </a:extLst>
          </p:cNvPr>
          <p:cNvSpPr/>
          <p:nvPr/>
        </p:nvSpPr>
        <p:spPr>
          <a:xfrm>
            <a:off x="18481112"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6" name="object 66">
            <a:extLst>
              <a:ext uri="{FF2B5EF4-FFF2-40B4-BE49-F238E27FC236}">
                <a16:creationId xmlns:a16="http://schemas.microsoft.com/office/drawing/2014/main" id="{4A8F0318-D18C-F965-0E14-45F3AAAC33E1}"/>
              </a:ext>
            </a:extLst>
          </p:cNvPr>
          <p:cNvSpPr/>
          <p:nvPr/>
        </p:nvSpPr>
        <p:spPr>
          <a:xfrm>
            <a:off x="18742885"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7" name="object 67">
            <a:extLst>
              <a:ext uri="{FF2B5EF4-FFF2-40B4-BE49-F238E27FC236}">
                <a16:creationId xmlns:a16="http://schemas.microsoft.com/office/drawing/2014/main" id="{785B09A5-CCC5-FB09-CEDE-F58D9EDE4863}"/>
              </a:ext>
            </a:extLst>
          </p:cNvPr>
          <p:cNvSpPr/>
          <p:nvPr/>
        </p:nvSpPr>
        <p:spPr>
          <a:xfrm>
            <a:off x="19004657"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8" name="object 68">
            <a:extLst>
              <a:ext uri="{FF2B5EF4-FFF2-40B4-BE49-F238E27FC236}">
                <a16:creationId xmlns:a16="http://schemas.microsoft.com/office/drawing/2014/main" id="{F8D41906-6F47-FC3E-4454-9AD1D68172CF}"/>
              </a:ext>
            </a:extLst>
          </p:cNvPr>
          <p:cNvSpPr/>
          <p:nvPr/>
        </p:nvSpPr>
        <p:spPr>
          <a:xfrm>
            <a:off x="19266428"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9" name="object 69">
            <a:extLst>
              <a:ext uri="{FF2B5EF4-FFF2-40B4-BE49-F238E27FC236}">
                <a16:creationId xmlns:a16="http://schemas.microsoft.com/office/drawing/2014/main" id="{94509C67-FAAB-B221-0B16-16E575F6C7A7}"/>
              </a:ext>
            </a:extLst>
          </p:cNvPr>
          <p:cNvSpPr/>
          <p:nvPr/>
        </p:nvSpPr>
        <p:spPr>
          <a:xfrm>
            <a:off x="19528201"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70" name="object 70">
            <a:extLst>
              <a:ext uri="{FF2B5EF4-FFF2-40B4-BE49-F238E27FC236}">
                <a16:creationId xmlns:a16="http://schemas.microsoft.com/office/drawing/2014/main" id="{073AA7BD-D5F3-375E-B95D-2309D6F1F186}"/>
              </a:ext>
            </a:extLst>
          </p:cNvPr>
          <p:cNvSpPr/>
          <p:nvPr/>
        </p:nvSpPr>
        <p:spPr>
          <a:xfrm>
            <a:off x="19789973"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pic>
        <p:nvPicPr>
          <p:cNvPr id="72" name="Imagem 71" descr="Interface gráfica do usuário, Aplicativo&#10;&#10;Descrição gerada automaticamente">
            <a:extLst>
              <a:ext uri="{FF2B5EF4-FFF2-40B4-BE49-F238E27FC236}">
                <a16:creationId xmlns:a16="http://schemas.microsoft.com/office/drawing/2014/main" id="{276BFB97-5454-E75C-DF49-EAAD03A666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7608"/>
            <a:ext cx="10641994" cy="11023884"/>
          </a:xfrm>
          <a:prstGeom prst="rect">
            <a:avLst/>
          </a:prstGeom>
        </p:spPr>
      </p:pic>
      <p:pic>
        <p:nvPicPr>
          <p:cNvPr id="76" name="Imagem 75" descr="Tabela&#10;&#10;Descrição gerada automaticamente">
            <a:extLst>
              <a:ext uri="{FF2B5EF4-FFF2-40B4-BE49-F238E27FC236}">
                <a16:creationId xmlns:a16="http://schemas.microsoft.com/office/drawing/2014/main" id="{25DAC8D2-3BFF-2356-AFE8-3AEB5395C21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98926" y="2748327"/>
            <a:ext cx="9536516" cy="4295728"/>
          </a:xfrm>
          <a:prstGeom prst="rect">
            <a:avLst/>
          </a:prstGeom>
        </p:spPr>
      </p:pic>
      <p:grpSp>
        <p:nvGrpSpPr>
          <p:cNvPr id="77" name="object 4">
            <a:extLst>
              <a:ext uri="{FF2B5EF4-FFF2-40B4-BE49-F238E27FC236}">
                <a16:creationId xmlns:a16="http://schemas.microsoft.com/office/drawing/2014/main" id="{7F15071E-96F8-0704-C661-6E9737C39FFA}"/>
              </a:ext>
            </a:extLst>
          </p:cNvPr>
          <p:cNvGrpSpPr/>
          <p:nvPr/>
        </p:nvGrpSpPr>
        <p:grpSpPr>
          <a:xfrm>
            <a:off x="15311497" y="431894"/>
            <a:ext cx="3693160" cy="942975"/>
            <a:chOff x="15363992" y="1047088"/>
            <a:chExt cx="3693160" cy="942975"/>
          </a:xfrm>
        </p:grpSpPr>
        <p:sp>
          <p:nvSpPr>
            <p:cNvPr id="78" name="object 5">
              <a:extLst>
                <a:ext uri="{FF2B5EF4-FFF2-40B4-BE49-F238E27FC236}">
                  <a16:creationId xmlns:a16="http://schemas.microsoft.com/office/drawing/2014/main" id="{D7006659-1985-8FB7-32FD-F698ADB8D3EE}"/>
                </a:ext>
              </a:extLst>
            </p:cNvPr>
            <p:cNvSpPr/>
            <p:nvPr/>
          </p:nvSpPr>
          <p:spPr>
            <a:xfrm>
              <a:off x="15364065" y="1047088"/>
              <a:ext cx="3693160" cy="942975"/>
            </a:xfrm>
            <a:custGeom>
              <a:avLst/>
              <a:gdLst/>
              <a:ahLst/>
              <a:cxnLst/>
              <a:rect l="l" t="t" r="r" b="b"/>
              <a:pathLst>
                <a:path w="3693159" h="942975">
                  <a:moveTo>
                    <a:pt x="3692945" y="0"/>
                  </a:moveTo>
                  <a:lnTo>
                    <a:pt x="0" y="0"/>
                  </a:lnTo>
                  <a:lnTo>
                    <a:pt x="0" y="942379"/>
                  </a:lnTo>
                  <a:lnTo>
                    <a:pt x="3692945" y="942379"/>
                  </a:lnTo>
                  <a:lnTo>
                    <a:pt x="3692945" y="0"/>
                  </a:lnTo>
                  <a:close/>
                </a:path>
              </a:pathLst>
            </a:custGeom>
            <a:solidFill>
              <a:srgbClr val="E21013"/>
            </a:solidFill>
          </p:spPr>
          <p:txBody>
            <a:bodyPr wrap="square" lIns="0" tIns="0" rIns="0" bIns="0" rtlCol="0"/>
            <a:lstStyle/>
            <a:p>
              <a:endParaRPr/>
            </a:p>
          </p:txBody>
        </p:sp>
        <p:sp>
          <p:nvSpPr>
            <p:cNvPr id="79" name="object 6">
              <a:extLst>
                <a:ext uri="{FF2B5EF4-FFF2-40B4-BE49-F238E27FC236}">
                  <a16:creationId xmlns:a16="http://schemas.microsoft.com/office/drawing/2014/main" id="{2F167245-6FBB-678B-8A3E-D3EEF8B8EAF2}"/>
                </a:ext>
              </a:extLst>
            </p:cNvPr>
            <p:cNvSpPr/>
            <p:nvPr/>
          </p:nvSpPr>
          <p:spPr>
            <a:xfrm>
              <a:off x="15363990" y="1167618"/>
              <a:ext cx="3693160" cy="700405"/>
            </a:xfrm>
            <a:custGeom>
              <a:avLst/>
              <a:gdLst/>
              <a:ahLst/>
              <a:cxnLst/>
              <a:rect l="l" t="t" r="r" b="b"/>
              <a:pathLst>
                <a:path w="3693159" h="700405">
                  <a:moveTo>
                    <a:pt x="198361" y="660984"/>
                  </a:moveTo>
                  <a:lnTo>
                    <a:pt x="0" y="660984"/>
                  </a:lnTo>
                  <a:lnTo>
                    <a:pt x="0" y="685812"/>
                  </a:lnTo>
                  <a:lnTo>
                    <a:pt x="198361" y="685812"/>
                  </a:lnTo>
                  <a:lnTo>
                    <a:pt x="198361" y="660984"/>
                  </a:lnTo>
                  <a:close/>
                </a:path>
                <a:path w="3693159" h="700405">
                  <a:moveTo>
                    <a:pt x="198361" y="502246"/>
                  </a:moveTo>
                  <a:lnTo>
                    <a:pt x="0" y="502246"/>
                  </a:lnTo>
                  <a:lnTo>
                    <a:pt x="0" y="527050"/>
                  </a:lnTo>
                  <a:lnTo>
                    <a:pt x="198361" y="527050"/>
                  </a:lnTo>
                  <a:lnTo>
                    <a:pt x="198361" y="502246"/>
                  </a:lnTo>
                  <a:close/>
                </a:path>
                <a:path w="3693159" h="700405">
                  <a:moveTo>
                    <a:pt x="198361" y="337540"/>
                  </a:moveTo>
                  <a:lnTo>
                    <a:pt x="0" y="337540"/>
                  </a:lnTo>
                  <a:lnTo>
                    <a:pt x="0" y="362356"/>
                  </a:lnTo>
                  <a:lnTo>
                    <a:pt x="198361" y="362356"/>
                  </a:lnTo>
                  <a:lnTo>
                    <a:pt x="198361" y="337540"/>
                  </a:lnTo>
                  <a:close/>
                </a:path>
                <a:path w="3693159" h="700405">
                  <a:moveTo>
                    <a:pt x="198361" y="175044"/>
                  </a:moveTo>
                  <a:lnTo>
                    <a:pt x="0" y="175044"/>
                  </a:lnTo>
                  <a:lnTo>
                    <a:pt x="0" y="199898"/>
                  </a:lnTo>
                  <a:lnTo>
                    <a:pt x="198361" y="199898"/>
                  </a:lnTo>
                  <a:lnTo>
                    <a:pt x="198361" y="175044"/>
                  </a:lnTo>
                  <a:close/>
                </a:path>
                <a:path w="3693159" h="700405">
                  <a:moveTo>
                    <a:pt x="198361" y="16789"/>
                  </a:moveTo>
                  <a:lnTo>
                    <a:pt x="0" y="16789"/>
                  </a:lnTo>
                  <a:lnTo>
                    <a:pt x="0" y="41592"/>
                  </a:lnTo>
                  <a:lnTo>
                    <a:pt x="198361" y="41592"/>
                  </a:lnTo>
                  <a:lnTo>
                    <a:pt x="198361" y="16789"/>
                  </a:lnTo>
                  <a:close/>
                </a:path>
                <a:path w="3693159" h="700405">
                  <a:moveTo>
                    <a:pt x="908519" y="161366"/>
                  </a:moveTo>
                  <a:lnTo>
                    <a:pt x="905611" y="119291"/>
                  </a:lnTo>
                  <a:lnTo>
                    <a:pt x="870216" y="56515"/>
                  </a:lnTo>
                  <a:lnTo>
                    <a:pt x="804722" y="18783"/>
                  </a:lnTo>
                  <a:lnTo>
                    <a:pt x="764209" y="8001"/>
                  </a:lnTo>
                  <a:lnTo>
                    <a:pt x="720382" y="1905"/>
                  </a:lnTo>
                  <a:lnTo>
                    <a:pt x="674649" y="0"/>
                  </a:lnTo>
                  <a:lnTo>
                    <a:pt x="627646" y="1714"/>
                  </a:lnTo>
                  <a:lnTo>
                    <a:pt x="580986" y="7264"/>
                  </a:lnTo>
                  <a:lnTo>
                    <a:pt x="535609" y="17233"/>
                  </a:lnTo>
                  <a:lnTo>
                    <a:pt x="492480" y="32207"/>
                  </a:lnTo>
                  <a:lnTo>
                    <a:pt x="452551" y="52793"/>
                  </a:lnTo>
                  <a:lnTo>
                    <a:pt x="416788" y="79552"/>
                  </a:lnTo>
                  <a:lnTo>
                    <a:pt x="386118" y="113106"/>
                  </a:lnTo>
                  <a:lnTo>
                    <a:pt x="361518" y="154012"/>
                  </a:lnTo>
                  <a:lnTo>
                    <a:pt x="343928" y="202895"/>
                  </a:lnTo>
                  <a:lnTo>
                    <a:pt x="339191" y="254914"/>
                  </a:lnTo>
                  <a:lnTo>
                    <a:pt x="348361" y="300837"/>
                  </a:lnTo>
                  <a:lnTo>
                    <a:pt x="371944" y="338734"/>
                  </a:lnTo>
                  <a:lnTo>
                    <a:pt x="410489" y="366699"/>
                  </a:lnTo>
                  <a:lnTo>
                    <a:pt x="460273" y="387223"/>
                  </a:lnTo>
                  <a:lnTo>
                    <a:pt x="508939" y="402183"/>
                  </a:lnTo>
                  <a:lnTo>
                    <a:pt x="594931" y="424510"/>
                  </a:lnTo>
                  <a:lnTo>
                    <a:pt x="628256" y="436435"/>
                  </a:lnTo>
                  <a:lnTo>
                    <a:pt x="652449" y="451891"/>
                  </a:lnTo>
                  <a:lnTo>
                    <a:pt x="665530" y="473189"/>
                  </a:lnTo>
                  <a:lnTo>
                    <a:pt x="665492" y="502577"/>
                  </a:lnTo>
                  <a:lnTo>
                    <a:pt x="650049" y="531888"/>
                  </a:lnTo>
                  <a:lnTo>
                    <a:pt x="622071" y="552818"/>
                  </a:lnTo>
                  <a:lnTo>
                    <a:pt x="587794" y="565378"/>
                  </a:lnTo>
                  <a:lnTo>
                    <a:pt x="553504" y="569556"/>
                  </a:lnTo>
                  <a:lnTo>
                    <a:pt x="508876" y="563194"/>
                  </a:lnTo>
                  <a:lnTo>
                    <a:pt x="477100" y="544436"/>
                  </a:lnTo>
                  <a:lnTo>
                    <a:pt x="460578" y="513829"/>
                  </a:lnTo>
                  <a:lnTo>
                    <a:pt x="461683" y="471868"/>
                  </a:lnTo>
                  <a:lnTo>
                    <a:pt x="275539" y="471868"/>
                  </a:lnTo>
                  <a:lnTo>
                    <a:pt x="269430" y="527735"/>
                  </a:lnTo>
                  <a:lnTo>
                    <a:pt x="274370" y="574230"/>
                  </a:lnTo>
                  <a:lnTo>
                    <a:pt x="289217" y="612089"/>
                  </a:lnTo>
                  <a:lnTo>
                    <a:pt x="312877" y="642086"/>
                  </a:lnTo>
                  <a:lnTo>
                    <a:pt x="344208" y="664946"/>
                  </a:lnTo>
                  <a:lnTo>
                    <a:pt x="382117" y="681418"/>
                  </a:lnTo>
                  <a:lnTo>
                    <a:pt x="425475" y="692264"/>
                  </a:lnTo>
                  <a:lnTo>
                    <a:pt x="473151" y="698233"/>
                  </a:lnTo>
                  <a:lnTo>
                    <a:pt x="524052" y="700049"/>
                  </a:lnTo>
                  <a:lnTo>
                    <a:pt x="575627" y="697547"/>
                  </a:lnTo>
                  <a:lnTo>
                    <a:pt x="626084" y="690016"/>
                  </a:lnTo>
                  <a:lnTo>
                    <a:pt x="674420" y="677392"/>
                  </a:lnTo>
                  <a:lnTo>
                    <a:pt x="719607" y="659612"/>
                  </a:lnTo>
                  <a:lnTo>
                    <a:pt x="760666" y="636625"/>
                  </a:lnTo>
                  <a:lnTo>
                    <a:pt x="796582" y="608368"/>
                  </a:lnTo>
                  <a:lnTo>
                    <a:pt x="826350" y="574776"/>
                  </a:lnTo>
                  <a:lnTo>
                    <a:pt x="829373" y="569556"/>
                  </a:lnTo>
                  <a:lnTo>
                    <a:pt x="848956" y="535813"/>
                  </a:lnTo>
                  <a:lnTo>
                    <a:pt x="863409" y="491388"/>
                  </a:lnTo>
                  <a:lnTo>
                    <a:pt x="869175" y="436956"/>
                  </a:lnTo>
                  <a:lnTo>
                    <a:pt x="862253" y="393573"/>
                  </a:lnTo>
                  <a:lnTo>
                    <a:pt x="844715" y="359727"/>
                  </a:lnTo>
                  <a:lnTo>
                    <a:pt x="786180" y="314388"/>
                  </a:lnTo>
                  <a:lnTo>
                    <a:pt x="749388" y="299808"/>
                  </a:lnTo>
                  <a:lnTo>
                    <a:pt x="710361" y="288569"/>
                  </a:lnTo>
                  <a:lnTo>
                    <a:pt x="634009" y="269887"/>
                  </a:lnTo>
                  <a:lnTo>
                    <a:pt x="598487" y="259105"/>
                  </a:lnTo>
                  <a:lnTo>
                    <a:pt x="566508" y="244411"/>
                  </a:lnTo>
                  <a:lnTo>
                    <a:pt x="545198" y="222910"/>
                  </a:lnTo>
                  <a:lnTo>
                    <a:pt x="541705" y="191706"/>
                  </a:lnTo>
                  <a:lnTo>
                    <a:pt x="553237" y="167970"/>
                  </a:lnTo>
                  <a:lnTo>
                    <a:pt x="574865" y="148424"/>
                  </a:lnTo>
                  <a:lnTo>
                    <a:pt x="603186" y="135166"/>
                  </a:lnTo>
                  <a:lnTo>
                    <a:pt x="634784" y="130289"/>
                  </a:lnTo>
                  <a:lnTo>
                    <a:pt x="656831" y="131673"/>
                  </a:lnTo>
                  <a:lnTo>
                    <a:pt x="701929" y="151714"/>
                  </a:lnTo>
                  <a:lnTo>
                    <a:pt x="716394" y="192925"/>
                  </a:lnTo>
                  <a:lnTo>
                    <a:pt x="713587" y="211251"/>
                  </a:lnTo>
                  <a:lnTo>
                    <a:pt x="899706" y="211251"/>
                  </a:lnTo>
                  <a:lnTo>
                    <a:pt x="908519" y="161366"/>
                  </a:lnTo>
                  <a:close/>
                </a:path>
                <a:path w="3693159" h="700405">
                  <a:moveTo>
                    <a:pt x="1580972" y="13944"/>
                  </a:moveTo>
                  <a:lnTo>
                    <a:pt x="1069111" y="13944"/>
                  </a:lnTo>
                  <a:lnTo>
                    <a:pt x="926261" y="685927"/>
                  </a:lnTo>
                  <a:lnTo>
                    <a:pt x="1438135" y="685927"/>
                  </a:lnTo>
                  <a:lnTo>
                    <a:pt x="1465897" y="555599"/>
                  </a:lnTo>
                  <a:lnTo>
                    <a:pt x="1140142" y="555599"/>
                  </a:lnTo>
                  <a:lnTo>
                    <a:pt x="1170393" y="413207"/>
                  </a:lnTo>
                  <a:lnTo>
                    <a:pt x="1470075" y="413207"/>
                  </a:lnTo>
                  <a:lnTo>
                    <a:pt x="1497685" y="282956"/>
                  </a:lnTo>
                  <a:lnTo>
                    <a:pt x="1198003" y="282956"/>
                  </a:lnTo>
                  <a:lnTo>
                    <a:pt x="1227467" y="144233"/>
                  </a:lnTo>
                  <a:lnTo>
                    <a:pt x="1553222" y="144233"/>
                  </a:lnTo>
                  <a:lnTo>
                    <a:pt x="1580972" y="13944"/>
                  </a:lnTo>
                  <a:close/>
                </a:path>
                <a:path w="3693159" h="700405">
                  <a:moveTo>
                    <a:pt x="2341346" y="13944"/>
                  </a:moveTo>
                  <a:lnTo>
                    <a:pt x="2173833" y="13944"/>
                  </a:lnTo>
                  <a:lnTo>
                    <a:pt x="2067737" y="512775"/>
                  </a:lnTo>
                  <a:lnTo>
                    <a:pt x="2065566" y="514680"/>
                  </a:lnTo>
                  <a:lnTo>
                    <a:pt x="1984082" y="171272"/>
                  </a:lnTo>
                  <a:lnTo>
                    <a:pt x="1946757" y="13944"/>
                  </a:lnTo>
                  <a:lnTo>
                    <a:pt x="1686140" y="13944"/>
                  </a:lnTo>
                  <a:lnTo>
                    <a:pt x="1543291" y="685927"/>
                  </a:lnTo>
                  <a:lnTo>
                    <a:pt x="1710829" y="685927"/>
                  </a:lnTo>
                  <a:lnTo>
                    <a:pt x="1820189" y="171272"/>
                  </a:lnTo>
                  <a:lnTo>
                    <a:pt x="1822043" y="171272"/>
                  </a:lnTo>
                  <a:lnTo>
                    <a:pt x="1940687" y="685927"/>
                  </a:lnTo>
                  <a:lnTo>
                    <a:pt x="2198509" y="685927"/>
                  </a:lnTo>
                  <a:lnTo>
                    <a:pt x="2234920" y="514680"/>
                  </a:lnTo>
                  <a:lnTo>
                    <a:pt x="2341346" y="13944"/>
                  </a:lnTo>
                  <a:close/>
                </a:path>
                <a:path w="3693159" h="700405">
                  <a:moveTo>
                    <a:pt x="3024962" y="685927"/>
                  </a:moveTo>
                  <a:lnTo>
                    <a:pt x="3001060" y="554685"/>
                  </a:lnTo>
                  <a:lnTo>
                    <a:pt x="2977337" y="424395"/>
                  </a:lnTo>
                  <a:lnTo>
                    <a:pt x="2926486" y="145148"/>
                  </a:lnTo>
                  <a:lnTo>
                    <a:pt x="2902585" y="13944"/>
                  </a:lnTo>
                  <a:lnTo>
                    <a:pt x="2779890" y="13944"/>
                  </a:lnTo>
                  <a:lnTo>
                    <a:pt x="2779890" y="424395"/>
                  </a:lnTo>
                  <a:lnTo>
                    <a:pt x="2600261" y="424395"/>
                  </a:lnTo>
                  <a:lnTo>
                    <a:pt x="2750870" y="145148"/>
                  </a:lnTo>
                  <a:lnTo>
                    <a:pt x="2753652" y="145148"/>
                  </a:lnTo>
                  <a:lnTo>
                    <a:pt x="2779890" y="424395"/>
                  </a:lnTo>
                  <a:lnTo>
                    <a:pt x="2779890" y="13944"/>
                  </a:lnTo>
                  <a:lnTo>
                    <a:pt x="2675483" y="13944"/>
                  </a:lnTo>
                  <a:lnTo>
                    <a:pt x="2267356" y="685927"/>
                  </a:lnTo>
                  <a:lnTo>
                    <a:pt x="2453525" y="685927"/>
                  </a:lnTo>
                  <a:lnTo>
                    <a:pt x="2525179" y="554685"/>
                  </a:lnTo>
                  <a:lnTo>
                    <a:pt x="2797886" y="554685"/>
                  </a:lnTo>
                  <a:lnTo>
                    <a:pt x="2814637" y="685927"/>
                  </a:lnTo>
                  <a:lnTo>
                    <a:pt x="3024962" y="685927"/>
                  </a:lnTo>
                  <a:close/>
                </a:path>
                <a:path w="3693159" h="700405">
                  <a:moveTo>
                    <a:pt x="3424682" y="13944"/>
                  </a:moveTo>
                  <a:lnTo>
                    <a:pt x="3238563" y="13944"/>
                  </a:lnTo>
                  <a:lnTo>
                    <a:pt x="3095675" y="685927"/>
                  </a:lnTo>
                  <a:lnTo>
                    <a:pt x="3281832" y="685927"/>
                  </a:lnTo>
                  <a:lnTo>
                    <a:pt x="3424682" y="13944"/>
                  </a:lnTo>
                  <a:close/>
                </a:path>
                <a:path w="3693159" h="700405">
                  <a:moveTo>
                    <a:pt x="3692931" y="660984"/>
                  </a:moveTo>
                  <a:lnTo>
                    <a:pt x="3494570" y="660984"/>
                  </a:lnTo>
                  <a:lnTo>
                    <a:pt x="3494570" y="685812"/>
                  </a:lnTo>
                  <a:lnTo>
                    <a:pt x="3692931" y="685812"/>
                  </a:lnTo>
                  <a:lnTo>
                    <a:pt x="3692931" y="660984"/>
                  </a:lnTo>
                  <a:close/>
                </a:path>
                <a:path w="3693159" h="700405">
                  <a:moveTo>
                    <a:pt x="3692931" y="502246"/>
                  </a:moveTo>
                  <a:lnTo>
                    <a:pt x="3494570" y="502246"/>
                  </a:lnTo>
                  <a:lnTo>
                    <a:pt x="3494570" y="527050"/>
                  </a:lnTo>
                  <a:lnTo>
                    <a:pt x="3692931" y="527050"/>
                  </a:lnTo>
                  <a:lnTo>
                    <a:pt x="3692931" y="502246"/>
                  </a:lnTo>
                  <a:close/>
                </a:path>
                <a:path w="3693159" h="700405">
                  <a:moveTo>
                    <a:pt x="3692931" y="337540"/>
                  </a:moveTo>
                  <a:lnTo>
                    <a:pt x="3494570" y="337540"/>
                  </a:lnTo>
                  <a:lnTo>
                    <a:pt x="3494570" y="362356"/>
                  </a:lnTo>
                  <a:lnTo>
                    <a:pt x="3692931" y="362356"/>
                  </a:lnTo>
                  <a:lnTo>
                    <a:pt x="3692931" y="337540"/>
                  </a:lnTo>
                  <a:close/>
                </a:path>
                <a:path w="3693159" h="700405">
                  <a:moveTo>
                    <a:pt x="3692931" y="175044"/>
                  </a:moveTo>
                  <a:lnTo>
                    <a:pt x="3494570" y="175044"/>
                  </a:lnTo>
                  <a:lnTo>
                    <a:pt x="3494570" y="199898"/>
                  </a:lnTo>
                  <a:lnTo>
                    <a:pt x="3692931" y="199898"/>
                  </a:lnTo>
                  <a:lnTo>
                    <a:pt x="3692931" y="175044"/>
                  </a:lnTo>
                  <a:close/>
                </a:path>
                <a:path w="3693159" h="700405">
                  <a:moveTo>
                    <a:pt x="3692931" y="16789"/>
                  </a:moveTo>
                  <a:lnTo>
                    <a:pt x="3494570" y="16789"/>
                  </a:lnTo>
                  <a:lnTo>
                    <a:pt x="3494570" y="41592"/>
                  </a:lnTo>
                  <a:lnTo>
                    <a:pt x="3692931" y="41592"/>
                  </a:lnTo>
                  <a:lnTo>
                    <a:pt x="3692931" y="16789"/>
                  </a:lnTo>
                  <a:close/>
                </a:path>
              </a:pathLst>
            </a:custGeom>
            <a:solidFill>
              <a:srgbClr val="FFFFFF"/>
            </a:solidFill>
          </p:spPr>
          <p:txBody>
            <a:bodyPr wrap="square" lIns="0" tIns="0" rIns="0" bIns="0" rtlCol="0"/>
            <a:lstStyle/>
            <a:p>
              <a:endParaRPr/>
            </a:p>
          </p:txBody>
        </p:sp>
      </p:grpSp>
    </p:spTree>
    <p:extLst>
      <p:ext uri="{BB962C8B-B14F-4D97-AF65-F5344CB8AC3E}">
        <p14:creationId xmlns:p14="http://schemas.microsoft.com/office/powerpoint/2010/main" val="39820613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91AFF47D-2DFE-7FA1-6C36-F20657CFDE49}"/>
            </a:ext>
          </a:extLst>
        </p:cNvPr>
        <p:cNvGrpSpPr/>
        <p:nvPr/>
      </p:nvGrpSpPr>
      <p:grpSpPr>
        <a:xfrm>
          <a:off x="0" y="0"/>
          <a:ext cx="0" cy="0"/>
          <a:chOff x="0" y="0"/>
          <a:chExt cx="0" cy="0"/>
        </a:xfrm>
      </p:grpSpPr>
      <p:sp>
        <p:nvSpPr>
          <p:cNvPr id="3" name="object 3">
            <a:extLst>
              <a:ext uri="{FF2B5EF4-FFF2-40B4-BE49-F238E27FC236}">
                <a16:creationId xmlns:a16="http://schemas.microsoft.com/office/drawing/2014/main" id="{FE21238B-B73E-B5DE-5DA8-F74B29FFFA24}"/>
              </a:ext>
            </a:extLst>
          </p:cNvPr>
          <p:cNvSpPr/>
          <p:nvPr/>
        </p:nvSpPr>
        <p:spPr>
          <a:xfrm>
            <a:off x="0" y="11151492"/>
            <a:ext cx="20104100" cy="157480"/>
          </a:xfrm>
          <a:custGeom>
            <a:avLst/>
            <a:gdLst/>
            <a:ahLst/>
            <a:cxnLst/>
            <a:rect l="l" t="t" r="r" b="b"/>
            <a:pathLst>
              <a:path w="20104100" h="157479">
                <a:moveTo>
                  <a:pt x="20104099" y="0"/>
                </a:moveTo>
                <a:lnTo>
                  <a:pt x="0" y="0"/>
                </a:lnTo>
                <a:lnTo>
                  <a:pt x="0" y="157063"/>
                </a:lnTo>
                <a:lnTo>
                  <a:pt x="20104099" y="157063"/>
                </a:lnTo>
                <a:lnTo>
                  <a:pt x="20104099" y="0"/>
                </a:lnTo>
                <a:close/>
              </a:path>
            </a:pathLst>
          </a:custGeom>
          <a:solidFill>
            <a:srgbClr val="C1272C"/>
          </a:solidFill>
        </p:spPr>
        <p:txBody>
          <a:bodyPr wrap="square" lIns="0" tIns="0" rIns="0" bIns="0" rtlCol="0"/>
          <a:lstStyle/>
          <a:p>
            <a:endParaRPr/>
          </a:p>
        </p:txBody>
      </p:sp>
      <p:sp>
        <p:nvSpPr>
          <p:cNvPr id="7" name="object 7">
            <a:extLst>
              <a:ext uri="{FF2B5EF4-FFF2-40B4-BE49-F238E27FC236}">
                <a16:creationId xmlns:a16="http://schemas.microsoft.com/office/drawing/2014/main" id="{E2748E44-2786-069A-EDA6-92867FCD35FC}"/>
              </a:ext>
            </a:extLst>
          </p:cNvPr>
          <p:cNvSpPr/>
          <p:nvPr/>
        </p:nvSpPr>
        <p:spPr>
          <a:xfrm>
            <a:off x="17957569"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8" name="object 8">
            <a:extLst>
              <a:ext uri="{FF2B5EF4-FFF2-40B4-BE49-F238E27FC236}">
                <a16:creationId xmlns:a16="http://schemas.microsoft.com/office/drawing/2014/main" id="{E077446E-881E-883C-E604-B7DD0B0134A3}"/>
              </a:ext>
            </a:extLst>
          </p:cNvPr>
          <p:cNvSpPr/>
          <p:nvPr/>
        </p:nvSpPr>
        <p:spPr>
          <a:xfrm>
            <a:off x="18219340"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9" name="object 9">
            <a:extLst>
              <a:ext uri="{FF2B5EF4-FFF2-40B4-BE49-F238E27FC236}">
                <a16:creationId xmlns:a16="http://schemas.microsoft.com/office/drawing/2014/main" id="{E9B4DFAD-BC4B-62F7-A0CA-24ADB6004E8B}"/>
              </a:ext>
            </a:extLst>
          </p:cNvPr>
          <p:cNvSpPr/>
          <p:nvPr/>
        </p:nvSpPr>
        <p:spPr>
          <a:xfrm>
            <a:off x="18481112"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0" name="object 10">
            <a:extLst>
              <a:ext uri="{FF2B5EF4-FFF2-40B4-BE49-F238E27FC236}">
                <a16:creationId xmlns:a16="http://schemas.microsoft.com/office/drawing/2014/main" id="{607FAD4F-621F-DA6A-12E4-941968B62D61}"/>
              </a:ext>
            </a:extLst>
          </p:cNvPr>
          <p:cNvSpPr/>
          <p:nvPr/>
        </p:nvSpPr>
        <p:spPr>
          <a:xfrm>
            <a:off x="18742885"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1" name="object 11">
            <a:extLst>
              <a:ext uri="{FF2B5EF4-FFF2-40B4-BE49-F238E27FC236}">
                <a16:creationId xmlns:a16="http://schemas.microsoft.com/office/drawing/2014/main" id="{5830AC7F-AC4A-D255-B617-B14F923E01E0}"/>
              </a:ext>
            </a:extLst>
          </p:cNvPr>
          <p:cNvSpPr/>
          <p:nvPr/>
        </p:nvSpPr>
        <p:spPr>
          <a:xfrm>
            <a:off x="19004657"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2" name="object 12">
            <a:extLst>
              <a:ext uri="{FF2B5EF4-FFF2-40B4-BE49-F238E27FC236}">
                <a16:creationId xmlns:a16="http://schemas.microsoft.com/office/drawing/2014/main" id="{57D7AA28-BA8B-D7A7-3934-8964A7D115EC}"/>
              </a:ext>
            </a:extLst>
          </p:cNvPr>
          <p:cNvSpPr/>
          <p:nvPr/>
        </p:nvSpPr>
        <p:spPr>
          <a:xfrm>
            <a:off x="19266428"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3" name="object 13">
            <a:extLst>
              <a:ext uri="{FF2B5EF4-FFF2-40B4-BE49-F238E27FC236}">
                <a16:creationId xmlns:a16="http://schemas.microsoft.com/office/drawing/2014/main" id="{D88CA1D9-62E6-FEA9-42C2-E596E6CC9B5D}"/>
              </a:ext>
            </a:extLst>
          </p:cNvPr>
          <p:cNvSpPr/>
          <p:nvPr/>
        </p:nvSpPr>
        <p:spPr>
          <a:xfrm>
            <a:off x="19528201"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4" name="object 14">
            <a:extLst>
              <a:ext uri="{FF2B5EF4-FFF2-40B4-BE49-F238E27FC236}">
                <a16:creationId xmlns:a16="http://schemas.microsoft.com/office/drawing/2014/main" id="{2D9869CB-733F-D4FB-1952-37A49F89843D}"/>
              </a:ext>
            </a:extLst>
          </p:cNvPr>
          <p:cNvSpPr/>
          <p:nvPr/>
        </p:nvSpPr>
        <p:spPr>
          <a:xfrm>
            <a:off x="19789973"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5" name="object 15">
            <a:extLst>
              <a:ext uri="{FF2B5EF4-FFF2-40B4-BE49-F238E27FC236}">
                <a16:creationId xmlns:a16="http://schemas.microsoft.com/office/drawing/2014/main" id="{8153FF53-3307-D04A-A84C-D8D25718B234}"/>
              </a:ext>
            </a:extLst>
          </p:cNvPr>
          <p:cNvSpPr/>
          <p:nvPr/>
        </p:nvSpPr>
        <p:spPr>
          <a:xfrm>
            <a:off x="17957569"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6" name="object 16">
            <a:extLst>
              <a:ext uri="{FF2B5EF4-FFF2-40B4-BE49-F238E27FC236}">
                <a16:creationId xmlns:a16="http://schemas.microsoft.com/office/drawing/2014/main" id="{8D1755EE-C8F2-9418-19FE-997F96E2ABCC}"/>
              </a:ext>
            </a:extLst>
          </p:cNvPr>
          <p:cNvSpPr/>
          <p:nvPr/>
        </p:nvSpPr>
        <p:spPr>
          <a:xfrm>
            <a:off x="18219340"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7" name="object 17">
            <a:extLst>
              <a:ext uri="{FF2B5EF4-FFF2-40B4-BE49-F238E27FC236}">
                <a16:creationId xmlns:a16="http://schemas.microsoft.com/office/drawing/2014/main" id="{78057FE2-3EB2-071A-4439-CF693AD76BC6}"/>
              </a:ext>
            </a:extLst>
          </p:cNvPr>
          <p:cNvSpPr/>
          <p:nvPr/>
        </p:nvSpPr>
        <p:spPr>
          <a:xfrm>
            <a:off x="18481112"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8" name="object 18">
            <a:extLst>
              <a:ext uri="{FF2B5EF4-FFF2-40B4-BE49-F238E27FC236}">
                <a16:creationId xmlns:a16="http://schemas.microsoft.com/office/drawing/2014/main" id="{997CF5F1-BB75-8DAF-2B15-FDDA93936F38}"/>
              </a:ext>
            </a:extLst>
          </p:cNvPr>
          <p:cNvSpPr/>
          <p:nvPr/>
        </p:nvSpPr>
        <p:spPr>
          <a:xfrm>
            <a:off x="18742885"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9" name="object 19">
            <a:extLst>
              <a:ext uri="{FF2B5EF4-FFF2-40B4-BE49-F238E27FC236}">
                <a16:creationId xmlns:a16="http://schemas.microsoft.com/office/drawing/2014/main" id="{C8440720-BAFB-1DC7-F876-571F03727FB6}"/>
              </a:ext>
            </a:extLst>
          </p:cNvPr>
          <p:cNvSpPr/>
          <p:nvPr/>
        </p:nvSpPr>
        <p:spPr>
          <a:xfrm>
            <a:off x="19004657"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0" name="object 20">
            <a:extLst>
              <a:ext uri="{FF2B5EF4-FFF2-40B4-BE49-F238E27FC236}">
                <a16:creationId xmlns:a16="http://schemas.microsoft.com/office/drawing/2014/main" id="{786249C9-17C8-9902-0E1B-6022C44CAD43}"/>
              </a:ext>
            </a:extLst>
          </p:cNvPr>
          <p:cNvSpPr/>
          <p:nvPr/>
        </p:nvSpPr>
        <p:spPr>
          <a:xfrm>
            <a:off x="19266428"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1" name="object 21">
            <a:extLst>
              <a:ext uri="{FF2B5EF4-FFF2-40B4-BE49-F238E27FC236}">
                <a16:creationId xmlns:a16="http://schemas.microsoft.com/office/drawing/2014/main" id="{B8CFDF3E-DAC6-1406-8FC3-57B66100C397}"/>
              </a:ext>
            </a:extLst>
          </p:cNvPr>
          <p:cNvSpPr/>
          <p:nvPr/>
        </p:nvSpPr>
        <p:spPr>
          <a:xfrm>
            <a:off x="19528201"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2" name="object 22">
            <a:extLst>
              <a:ext uri="{FF2B5EF4-FFF2-40B4-BE49-F238E27FC236}">
                <a16:creationId xmlns:a16="http://schemas.microsoft.com/office/drawing/2014/main" id="{84685FD5-191A-30A7-C5E9-E04B5495CF47}"/>
              </a:ext>
            </a:extLst>
          </p:cNvPr>
          <p:cNvSpPr/>
          <p:nvPr/>
        </p:nvSpPr>
        <p:spPr>
          <a:xfrm>
            <a:off x="19789973"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3" name="object 23">
            <a:extLst>
              <a:ext uri="{FF2B5EF4-FFF2-40B4-BE49-F238E27FC236}">
                <a16:creationId xmlns:a16="http://schemas.microsoft.com/office/drawing/2014/main" id="{A791F170-20C3-80A6-1F1D-F7B2CE96BBDE}"/>
              </a:ext>
            </a:extLst>
          </p:cNvPr>
          <p:cNvSpPr/>
          <p:nvPr/>
        </p:nvSpPr>
        <p:spPr>
          <a:xfrm>
            <a:off x="17957569"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4" name="object 24">
            <a:extLst>
              <a:ext uri="{FF2B5EF4-FFF2-40B4-BE49-F238E27FC236}">
                <a16:creationId xmlns:a16="http://schemas.microsoft.com/office/drawing/2014/main" id="{03747208-F756-1F62-62A4-9861EDFB89EC}"/>
              </a:ext>
            </a:extLst>
          </p:cNvPr>
          <p:cNvSpPr/>
          <p:nvPr/>
        </p:nvSpPr>
        <p:spPr>
          <a:xfrm>
            <a:off x="18219340"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5" name="object 25">
            <a:extLst>
              <a:ext uri="{FF2B5EF4-FFF2-40B4-BE49-F238E27FC236}">
                <a16:creationId xmlns:a16="http://schemas.microsoft.com/office/drawing/2014/main" id="{9BF353BB-27E4-7C6B-BAB3-E8223F79FFA9}"/>
              </a:ext>
            </a:extLst>
          </p:cNvPr>
          <p:cNvSpPr/>
          <p:nvPr/>
        </p:nvSpPr>
        <p:spPr>
          <a:xfrm>
            <a:off x="18481112"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6" name="object 26">
            <a:extLst>
              <a:ext uri="{FF2B5EF4-FFF2-40B4-BE49-F238E27FC236}">
                <a16:creationId xmlns:a16="http://schemas.microsoft.com/office/drawing/2014/main" id="{356A4536-F3E9-11B2-520F-39C7995755C1}"/>
              </a:ext>
            </a:extLst>
          </p:cNvPr>
          <p:cNvSpPr/>
          <p:nvPr/>
        </p:nvSpPr>
        <p:spPr>
          <a:xfrm>
            <a:off x="18742885"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7" name="object 27">
            <a:extLst>
              <a:ext uri="{FF2B5EF4-FFF2-40B4-BE49-F238E27FC236}">
                <a16:creationId xmlns:a16="http://schemas.microsoft.com/office/drawing/2014/main" id="{F51B52DC-447C-B8E0-DC88-0308961E754D}"/>
              </a:ext>
            </a:extLst>
          </p:cNvPr>
          <p:cNvSpPr/>
          <p:nvPr/>
        </p:nvSpPr>
        <p:spPr>
          <a:xfrm>
            <a:off x="19004657"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8" name="object 28">
            <a:extLst>
              <a:ext uri="{FF2B5EF4-FFF2-40B4-BE49-F238E27FC236}">
                <a16:creationId xmlns:a16="http://schemas.microsoft.com/office/drawing/2014/main" id="{7F65596F-1F42-A163-8190-C0B5E0A3D847}"/>
              </a:ext>
            </a:extLst>
          </p:cNvPr>
          <p:cNvSpPr/>
          <p:nvPr/>
        </p:nvSpPr>
        <p:spPr>
          <a:xfrm>
            <a:off x="19266428"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9" name="object 29">
            <a:extLst>
              <a:ext uri="{FF2B5EF4-FFF2-40B4-BE49-F238E27FC236}">
                <a16:creationId xmlns:a16="http://schemas.microsoft.com/office/drawing/2014/main" id="{600E2545-D1B6-7D41-D390-F8972C462389}"/>
              </a:ext>
            </a:extLst>
          </p:cNvPr>
          <p:cNvSpPr/>
          <p:nvPr/>
        </p:nvSpPr>
        <p:spPr>
          <a:xfrm>
            <a:off x="19528201"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0" name="object 30">
            <a:extLst>
              <a:ext uri="{FF2B5EF4-FFF2-40B4-BE49-F238E27FC236}">
                <a16:creationId xmlns:a16="http://schemas.microsoft.com/office/drawing/2014/main" id="{D52BCBBE-47BC-73B4-6DF6-0A2D9AD018DB}"/>
              </a:ext>
            </a:extLst>
          </p:cNvPr>
          <p:cNvSpPr/>
          <p:nvPr/>
        </p:nvSpPr>
        <p:spPr>
          <a:xfrm>
            <a:off x="19789973"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1" name="object 31">
            <a:extLst>
              <a:ext uri="{FF2B5EF4-FFF2-40B4-BE49-F238E27FC236}">
                <a16:creationId xmlns:a16="http://schemas.microsoft.com/office/drawing/2014/main" id="{310CCB80-4BFE-6989-436C-DD016F550698}"/>
              </a:ext>
            </a:extLst>
          </p:cNvPr>
          <p:cNvSpPr/>
          <p:nvPr/>
        </p:nvSpPr>
        <p:spPr>
          <a:xfrm>
            <a:off x="17957569"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2" name="object 32">
            <a:extLst>
              <a:ext uri="{FF2B5EF4-FFF2-40B4-BE49-F238E27FC236}">
                <a16:creationId xmlns:a16="http://schemas.microsoft.com/office/drawing/2014/main" id="{26570815-0FCB-B961-0F6F-4D51EB10B8E2}"/>
              </a:ext>
            </a:extLst>
          </p:cNvPr>
          <p:cNvSpPr/>
          <p:nvPr/>
        </p:nvSpPr>
        <p:spPr>
          <a:xfrm>
            <a:off x="18219340"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3" name="object 33">
            <a:extLst>
              <a:ext uri="{FF2B5EF4-FFF2-40B4-BE49-F238E27FC236}">
                <a16:creationId xmlns:a16="http://schemas.microsoft.com/office/drawing/2014/main" id="{C2B72265-AF9F-2B10-B5ED-DFA1ADA7FB44}"/>
              </a:ext>
            </a:extLst>
          </p:cNvPr>
          <p:cNvSpPr/>
          <p:nvPr/>
        </p:nvSpPr>
        <p:spPr>
          <a:xfrm>
            <a:off x="18481112"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4" name="object 34">
            <a:extLst>
              <a:ext uri="{FF2B5EF4-FFF2-40B4-BE49-F238E27FC236}">
                <a16:creationId xmlns:a16="http://schemas.microsoft.com/office/drawing/2014/main" id="{87F5EEC8-8D29-92AE-556E-B6DE2FEF7E75}"/>
              </a:ext>
            </a:extLst>
          </p:cNvPr>
          <p:cNvSpPr/>
          <p:nvPr/>
        </p:nvSpPr>
        <p:spPr>
          <a:xfrm>
            <a:off x="18742885"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5" name="object 35">
            <a:extLst>
              <a:ext uri="{FF2B5EF4-FFF2-40B4-BE49-F238E27FC236}">
                <a16:creationId xmlns:a16="http://schemas.microsoft.com/office/drawing/2014/main" id="{D101C652-B070-3056-98F4-90DA8C82424C}"/>
              </a:ext>
            </a:extLst>
          </p:cNvPr>
          <p:cNvSpPr/>
          <p:nvPr/>
        </p:nvSpPr>
        <p:spPr>
          <a:xfrm>
            <a:off x="19004657"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6" name="object 36">
            <a:extLst>
              <a:ext uri="{FF2B5EF4-FFF2-40B4-BE49-F238E27FC236}">
                <a16:creationId xmlns:a16="http://schemas.microsoft.com/office/drawing/2014/main" id="{29A78AB6-BCDC-4BB6-3E59-81BDB9C15042}"/>
              </a:ext>
            </a:extLst>
          </p:cNvPr>
          <p:cNvSpPr/>
          <p:nvPr/>
        </p:nvSpPr>
        <p:spPr>
          <a:xfrm>
            <a:off x="19266428"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7" name="object 37">
            <a:extLst>
              <a:ext uri="{FF2B5EF4-FFF2-40B4-BE49-F238E27FC236}">
                <a16:creationId xmlns:a16="http://schemas.microsoft.com/office/drawing/2014/main" id="{F9A2868B-7BD8-6C9E-EA5A-BCB2AA4193A2}"/>
              </a:ext>
            </a:extLst>
          </p:cNvPr>
          <p:cNvSpPr/>
          <p:nvPr/>
        </p:nvSpPr>
        <p:spPr>
          <a:xfrm>
            <a:off x="19528201"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8" name="object 38">
            <a:extLst>
              <a:ext uri="{FF2B5EF4-FFF2-40B4-BE49-F238E27FC236}">
                <a16:creationId xmlns:a16="http://schemas.microsoft.com/office/drawing/2014/main" id="{C8F1373D-6D19-0072-C1FA-D160E4FAE3DB}"/>
              </a:ext>
            </a:extLst>
          </p:cNvPr>
          <p:cNvSpPr/>
          <p:nvPr/>
        </p:nvSpPr>
        <p:spPr>
          <a:xfrm>
            <a:off x="19789973"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9" name="object 39">
            <a:extLst>
              <a:ext uri="{FF2B5EF4-FFF2-40B4-BE49-F238E27FC236}">
                <a16:creationId xmlns:a16="http://schemas.microsoft.com/office/drawing/2014/main" id="{13BBB92F-34A2-102F-1CA6-6463BFDB2B02}"/>
              </a:ext>
            </a:extLst>
          </p:cNvPr>
          <p:cNvSpPr/>
          <p:nvPr/>
        </p:nvSpPr>
        <p:spPr>
          <a:xfrm>
            <a:off x="17957569"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0" name="object 40">
            <a:extLst>
              <a:ext uri="{FF2B5EF4-FFF2-40B4-BE49-F238E27FC236}">
                <a16:creationId xmlns:a16="http://schemas.microsoft.com/office/drawing/2014/main" id="{9A63DF8A-6B88-A896-F718-0D4EF8D5EC3A}"/>
              </a:ext>
            </a:extLst>
          </p:cNvPr>
          <p:cNvSpPr/>
          <p:nvPr/>
        </p:nvSpPr>
        <p:spPr>
          <a:xfrm>
            <a:off x="18219340"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1" name="object 41">
            <a:extLst>
              <a:ext uri="{FF2B5EF4-FFF2-40B4-BE49-F238E27FC236}">
                <a16:creationId xmlns:a16="http://schemas.microsoft.com/office/drawing/2014/main" id="{B2D81485-B11E-676C-0B22-BCBE83CB9DF3}"/>
              </a:ext>
            </a:extLst>
          </p:cNvPr>
          <p:cNvSpPr/>
          <p:nvPr/>
        </p:nvSpPr>
        <p:spPr>
          <a:xfrm>
            <a:off x="18481112"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2" name="object 42">
            <a:extLst>
              <a:ext uri="{FF2B5EF4-FFF2-40B4-BE49-F238E27FC236}">
                <a16:creationId xmlns:a16="http://schemas.microsoft.com/office/drawing/2014/main" id="{64BADA44-A1BE-AEE9-572B-1082F09EE762}"/>
              </a:ext>
            </a:extLst>
          </p:cNvPr>
          <p:cNvSpPr/>
          <p:nvPr/>
        </p:nvSpPr>
        <p:spPr>
          <a:xfrm>
            <a:off x="18742885"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3" name="object 43">
            <a:extLst>
              <a:ext uri="{FF2B5EF4-FFF2-40B4-BE49-F238E27FC236}">
                <a16:creationId xmlns:a16="http://schemas.microsoft.com/office/drawing/2014/main" id="{D7CFC089-A56A-AE48-B444-02DA768C8E61}"/>
              </a:ext>
            </a:extLst>
          </p:cNvPr>
          <p:cNvSpPr/>
          <p:nvPr/>
        </p:nvSpPr>
        <p:spPr>
          <a:xfrm>
            <a:off x="19004657"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4" name="object 44">
            <a:extLst>
              <a:ext uri="{FF2B5EF4-FFF2-40B4-BE49-F238E27FC236}">
                <a16:creationId xmlns:a16="http://schemas.microsoft.com/office/drawing/2014/main" id="{2BD4EEBA-8E37-0F2C-4D58-8CCA432128C7}"/>
              </a:ext>
            </a:extLst>
          </p:cNvPr>
          <p:cNvSpPr/>
          <p:nvPr/>
        </p:nvSpPr>
        <p:spPr>
          <a:xfrm>
            <a:off x="19266428"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5" name="object 45">
            <a:extLst>
              <a:ext uri="{FF2B5EF4-FFF2-40B4-BE49-F238E27FC236}">
                <a16:creationId xmlns:a16="http://schemas.microsoft.com/office/drawing/2014/main" id="{E966C15C-BDA8-747A-4F89-FA94AF301230}"/>
              </a:ext>
            </a:extLst>
          </p:cNvPr>
          <p:cNvSpPr/>
          <p:nvPr/>
        </p:nvSpPr>
        <p:spPr>
          <a:xfrm>
            <a:off x="19528201"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6" name="object 46">
            <a:extLst>
              <a:ext uri="{FF2B5EF4-FFF2-40B4-BE49-F238E27FC236}">
                <a16:creationId xmlns:a16="http://schemas.microsoft.com/office/drawing/2014/main" id="{3CD54DEE-B244-E977-BF43-9916D9FC4C3D}"/>
              </a:ext>
            </a:extLst>
          </p:cNvPr>
          <p:cNvSpPr/>
          <p:nvPr/>
        </p:nvSpPr>
        <p:spPr>
          <a:xfrm>
            <a:off x="19789973"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7" name="object 47">
            <a:extLst>
              <a:ext uri="{FF2B5EF4-FFF2-40B4-BE49-F238E27FC236}">
                <a16:creationId xmlns:a16="http://schemas.microsoft.com/office/drawing/2014/main" id="{A793F94E-F61F-0515-6FD2-AA5AD1258BA4}"/>
              </a:ext>
            </a:extLst>
          </p:cNvPr>
          <p:cNvSpPr/>
          <p:nvPr/>
        </p:nvSpPr>
        <p:spPr>
          <a:xfrm>
            <a:off x="17957569"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8" name="object 48">
            <a:extLst>
              <a:ext uri="{FF2B5EF4-FFF2-40B4-BE49-F238E27FC236}">
                <a16:creationId xmlns:a16="http://schemas.microsoft.com/office/drawing/2014/main" id="{6840C467-4DD9-2B0B-CCF1-14F62051ACE4}"/>
              </a:ext>
            </a:extLst>
          </p:cNvPr>
          <p:cNvSpPr/>
          <p:nvPr/>
        </p:nvSpPr>
        <p:spPr>
          <a:xfrm>
            <a:off x="18219340"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9" name="object 49">
            <a:extLst>
              <a:ext uri="{FF2B5EF4-FFF2-40B4-BE49-F238E27FC236}">
                <a16:creationId xmlns:a16="http://schemas.microsoft.com/office/drawing/2014/main" id="{0791C318-A3AB-8C27-5EC7-246C763A5EA4}"/>
              </a:ext>
            </a:extLst>
          </p:cNvPr>
          <p:cNvSpPr/>
          <p:nvPr/>
        </p:nvSpPr>
        <p:spPr>
          <a:xfrm>
            <a:off x="18481112"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0" name="object 50">
            <a:extLst>
              <a:ext uri="{FF2B5EF4-FFF2-40B4-BE49-F238E27FC236}">
                <a16:creationId xmlns:a16="http://schemas.microsoft.com/office/drawing/2014/main" id="{793B6234-1F65-C0CA-047A-8C4FBA91B793}"/>
              </a:ext>
            </a:extLst>
          </p:cNvPr>
          <p:cNvSpPr/>
          <p:nvPr/>
        </p:nvSpPr>
        <p:spPr>
          <a:xfrm>
            <a:off x="18742885"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1" name="object 51">
            <a:extLst>
              <a:ext uri="{FF2B5EF4-FFF2-40B4-BE49-F238E27FC236}">
                <a16:creationId xmlns:a16="http://schemas.microsoft.com/office/drawing/2014/main" id="{0D9249C0-0056-D5A9-A300-154033518344}"/>
              </a:ext>
            </a:extLst>
          </p:cNvPr>
          <p:cNvSpPr/>
          <p:nvPr/>
        </p:nvSpPr>
        <p:spPr>
          <a:xfrm>
            <a:off x="19004657"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2" name="object 52">
            <a:extLst>
              <a:ext uri="{FF2B5EF4-FFF2-40B4-BE49-F238E27FC236}">
                <a16:creationId xmlns:a16="http://schemas.microsoft.com/office/drawing/2014/main" id="{392C9710-83EB-6872-6165-F7076A06118D}"/>
              </a:ext>
            </a:extLst>
          </p:cNvPr>
          <p:cNvSpPr/>
          <p:nvPr/>
        </p:nvSpPr>
        <p:spPr>
          <a:xfrm>
            <a:off x="19266428"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3" name="object 53">
            <a:extLst>
              <a:ext uri="{FF2B5EF4-FFF2-40B4-BE49-F238E27FC236}">
                <a16:creationId xmlns:a16="http://schemas.microsoft.com/office/drawing/2014/main" id="{4BDAD698-76D1-0064-44EA-A0683C6D8191}"/>
              </a:ext>
            </a:extLst>
          </p:cNvPr>
          <p:cNvSpPr/>
          <p:nvPr/>
        </p:nvSpPr>
        <p:spPr>
          <a:xfrm>
            <a:off x="19528201"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4" name="object 54">
            <a:extLst>
              <a:ext uri="{FF2B5EF4-FFF2-40B4-BE49-F238E27FC236}">
                <a16:creationId xmlns:a16="http://schemas.microsoft.com/office/drawing/2014/main" id="{D89DA30A-C7BC-B318-187F-68EB505EB97D}"/>
              </a:ext>
            </a:extLst>
          </p:cNvPr>
          <p:cNvSpPr/>
          <p:nvPr/>
        </p:nvSpPr>
        <p:spPr>
          <a:xfrm>
            <a:off x="19789973"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5" name="object 55">
            <a:extLst>
              <a:ext uri="{FF2B5EF4-FFF2-40B4-BE49-F238E27FC236}">
                <a16:creationId xmlns:a16="http://schemas.microsoft.com/office/drawing/2014/main" id="{2A71B2D2-1A6D-4F78-F0DE-CD2FCE456FFE}"/>
              </a:ext>
            </a:extLst>
          </p:cNvPr>
          <p:cNvSpPr/>
          <p:nvPr/>
        </p:nvSpPr>
        <p:spPr>
          <a:xfrm>
            <a:off x="17957569"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6" name="object 56">
            <a:extLst>
              <a:ext uri="{FF2B5EF4-FFF2-40B4-BE49-F238E27FC236}">
                <a16:creationId xmlns:a16="http://schemas.microsoft.com/office/drawing/2014/main" id="{054B24E5-7273-5254-52F2-C9CEBD34DA9C}"/>
              </a:ext>
            </a:extLst>
          </p:cNvPr>
          <p:cNvSpPr/>
          <p:nvPr/>
        </p:nvSpPr>
        <p:spPr>
          <a:xfrm>
            <a:off x="18219340"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7" name="object 57">
            <a:extLst>
              <a:ext uri="{FF2B5EF4-FFF2-40B4-BE49-F238E27FC236}">
                <a16:creationId xmlns:a16="http://schemas.microsoft.com/office/drawing/2014/main" id="{C5CBA562-D37F-FC0A-7A6D-358C6142622D}"/>
              </a:ext>
            </a:extLst>
          </p:cNvPr>
          <p:cNvSpPr/>
          <p:nvPr/>
        </p:nvSpPr>
        <p:spPr>
          <a:xfrm>
            <a:off x="18481112"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8" name="object 58">
            <a:extLst>
              <a:ext uri="{FF2B5EF4-FFF2-40B4-BE49-F238E27FC236}">
                <a16:creationId xmlns:a16="http://schemas.microsoft.com/office/drawing/2014/main" id="{CF468878-0CC9-97C6-F40A-9F3FEEEB8079}"/>
              </a:ext>
            </a:extLst>
          </p:cNvPr>
          <p:cNvSpPr/>
          <p:nvPr/>
        </p:nvSpPr>
        <p:spPr>
          <a:xfrm>
            <a:off x="18742885"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9" name="object 59">
            <a:extLst>
              <a:ext uri="{FF2B5EF4-FFF2-40B4-BE49-F238E27FC236}">
                <a16:creationId xmlns:a16="http://schemas.microsoft.com/office/drawing/2014/main" id="{AA0C78F9-0C5C-8712-70A2-7FF68CBAF2A2}"/>
              </a:ext>
            </a:extLst>
          </p:cNvPr>
          <p:cNvSpPr/>
          <p:nvPr/>
        </p:nvSpPr>
        <p:spPr>
          <a:xfrm>
            <a:off x="19004657"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0" name="object 60">
            <a:extLst>
              <a:ext uri="{FF2B5EF4-FFF2-40B4-BE49-F238E27FC236}">
                <a16:creationId xmlns:a16="http://schemas.microsoft.com/office/drawing/2014/main" id="{86B0C93F-D6DB-87C0-40EA-46EB17E17CC5}"/>
              </a:ext>
            </a:extLst>
          </p:cNvPr>
          <p:cNvSpPr/>
          <p:nvPr/>
        </p:nvSpPr>
        <p:spPr>
          <a:xfrm>
            <a:off x="19266428"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1" name="object 61">
            <a:extLst>
              <a:ext uri="{FF2B5EF4-FFF2-40B4-BE49-F238E27FC236}">
                <a16:creationId xmlns:a16="http://schemas.microsoft.com/office/drawing/2014/main" id="{0CC10BA0-8ECC-8C5B-F0AF-496F31FB69B3}"/>
              </a:ext>
            </a:extLst>
          </p:cNvPr>
          <p:cNvSpPr/>
          <p:nvPr/>
        </p:nvSpPr>
        <p:spPr>
          <a:xfrm>
            <a:off x="19528201"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2" name="object 62">
            <a:extLst>
              <a:ext uri="{FF2B5EF4-FFF2-40B4-BE49-F238E27FC236}">
                <a16:creationId xmlns:a16="http://schemas.microsoft.com/office/drawing/2014/main" id="{2B3E5BE3-178F-AFE4-FF32-E3F230362615}"/>
              </a:ext>
            </a:extLst>
          </p:cNvPr>
          <p:cNvSpPr/>
          <p:nvPr/>
        </p:nvSpPr>
        <p:spPr>
          <a:xfrm>
            <a:off x="19789973"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3" name="object 63">
            <a:extLst>
              <a:ext uri="{FF2B5EF4-FFF2-40B4-BE49-F238E27FC236}">
                <a16:creationId xmlns:a16="http://schemas.microsoft.com/office/drawing/2014/main" id="{A0244BF1-18D6-3222-8A3A-1B7CC5B0B859}"/>
              </a:ext>
            </a:extLst>
          </p:cNvPr>
          <p:cNvSpPr/>
          <p:nvPr/>
        </p:nvSpPr>
        <p:spPr>
          <a:xfrm>
            <a:off x="17957569"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4" name="object 64">
            <a:extLst>
              <a:ext uri="{FF2B5EF4-FFF2-40B4-BE49-F238E27FC236}">
                <a16:creationId xmlns:a16="http://schemas.microsoft.com/office/drawing/2014/main" id="{4C106B66-41AE-D012-88E9-05A6C41881EE}"/>
              </a:ext>
            </a:extLst>
          </p:cNvPr>
          <p:cNvSpPr/>
          <p:nvPr/>
        </p:nvSpPr>
        <p:spPr>
          <a:xfrm>
            <a:off x="18219340"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5" name="object 65">
            <a:extLst>
              <a:ext uri="{FF2B5EF4-FFF2-40B4-BE49-F238E27FC236}">
                <a16:creationId xmlns:a16="http://schemas.microsoft.com/office/drawing/2014/main" id="{EEF6C859-59B8-69B8-B17F-BA6D3AB0D930}"/>
              </a:ext>
            </a:extLst>
          </p:cNvPr>
          <p:cNvSpPr/>
          <p:nvPr/>
        </p:nvSpPr>
        <p:spPr>
          <a:xfrm>
            <a:off x="18481112"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6" name="object 66">
            <a:extLst>
              <a:ext uri="{FF2B5EF4-FFF2-40B4-BE49-F238E27FC236}">
                <a16:creationId xmlns:a16="http://schemas.microsoft.com/office/drawing/2014/main" id="{4A8F0318-D18C-F965-0E14-45F3AAAC33E1}"/>
              </a:ext>
            </a:extLst>
          </p:cNvPr>
          <p:cNvSpPr/>
          <p:nvPr/>
        </p:nvSpPr>
        <p:spPr>
          <a:xfrm>
            <a:off x="18742885"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7" name="object 67">
            <a:extLst>
              <a:ext uri="{FF2B5EF4-FFF2-40B4-BE49-F238E27FC236}">
                <a16:creationId xmlns:a16="http://schemas.microsoft.com/office/drawing/2014/main" id="{785B09A5-CCC5-FB09-CEDE-F58D9EDE4863}"/>
              </a:ext>
            </a:extLst>
          </p:cNvPr>
          <p:cNvSpPr/>
          <p:nvPr/>
        </p:nvSpPr>
        <p:spPr>
          <a:xfrm>
            <a:off x="19004657"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8" name="object 68">
            <a:extLst>
              <a:ext uri="{FF2B5EF4-FFF2-40B4-BE49-F238E27FC236}">
                <a16:creationId xmlns:a16="http://schemas.microsoft.com/office/drawing/2014/main" id="{F8D41906-6F47-FC3E-4454-9AD1D68172CF}"/>
              </a:ext>
            </a:extLst>
          </p:cNvPr>
          <p:cNvSpPr/>
          <p:nvPr/>
        </p:nvSpPr>
        <p:spPr>
          <a:xfrm>
            <a:off x="19266428"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9" name="object 69">
            <a:extLst>
              <a:ext uri="{FF2B5EF4-FFF2-40B4-BE49-F238E27FC236}">
                <a16:creationId xmlns:a16="http://schemas.microsoft.com/office/drawing/2014/main" id="{94509C67-FAAB-B221-0B16-16E575F6C7A7}"/>
              </a:ext>
            </a:extLst>
          </p:cNvPr>
          <p:cNvSpPr/>
          <p:nvPr/>
        </p:nvSpPr>
        <p:spPr>
          <a:xfrm>
            <a:off x="19528201"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70" name="object 70">
            <a:extLst>
              <a:ext uri="{FF2B5EF4-FFF2-40B4-BE49-F238E27FC236}">
                <a16:creationId xmlns:a16="http://schemas.microsoft.com/office/drawing/2014/main" id="{073AA7BD-D5F3-375E-B95D-2309D6F1F186}"/>
              </a:ext>
            </a:extLst>
          </p:cNvPr>
          <p:cNvSpPr/>
          <p:nvPr/>
        </p:nvSpPr>
        <p:spPr>
          <a:xfrm>
            <a:off x="19789973"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grpSp>
        <p:nvGrpSpPr>
          <p:cNvPr id="6" name="object 4">
            <a:extLst>
              <a:ext uri="{FF2B5EF4-FFF2-40B4-BE49-F238E27FC236}">
                <a16:creationId xmlns:a16="http://schemas.microsoft.com/office/drawing/2014/main" id="{F87634F9-7D81-5618-FBD7-38F9224FCE79}"/>
              </a:ext>
            </a:extLst>
          </p:cNvPr>
          <p:cNvGrpSpPr/>
          <p:nvPr/>
        </p:nvGrpSpPr>
        <p:grpSpPr>
          <a:xfrm>
            <a:off x="15311497" y="431894"/>
            <a:ext cx="3693160" cy="942975"/>
            <a:chOff x="15363992" y="1047088"/>
            <a:chExt cx="3693160" cy="942975"/>
          </a:xfrm>
        </p:grpSpPr>
        <p:sp>
          <p:nvSpPr>
            <p:cNvPr id="71" name="object 5">
              <a:extLst>
                <a:ext uri="{FF2B5EF4-FFF2-40B4-BE49-F238E27FC236}">
                  <a16:creationId xmlns:a16="http://schemas.microsoft.com/office/drawing/2014/main" id="{52F53C89-2DD4-F3F6-11A0-2254ADACB40D}"/>
                </a:ext>
              </a:extLst>
            </p:cNvPr>
            <p:cNvSpPr/>
            <p:nvPr/>
          </p:nvSpPr>
          <p:spPr>
            <a:xfrm>
              <a:off x="15364065" y="1047088"/>
              <a:ext cx="3693160" cy="942975"/>
            </a:xfrm>
            <a:custGeom>
              <a:avLst/>
              <a:gdLst/>
              <a:ahLst/>
              <a:cxnLst/>
              <a:rect l="l" t="t" r="r" b="b"/>
              <a:pathLst>
                <a:path w="3693159" h="942975">
                  <a:moveTo>
                    <a:pt x="3692945" y="0"/>
                  </a:moveTo>
                  <a:lnTo>
                    <a:pt x="0" y="0"/>
                  </a:lnTo>
                  <a:lnTo>
                    <a:pt x="0" y="942379"/>
                  </a:lnTo>
                  <a:lnTo>
                    <a:pt x="3692945" y="942379"/>
                  </a:lnTo>
                  <a:lnTo>
                    <a:pt x="3692945" y="0"/>
                  </a:lnTo>
                  <a:close/>
                </a:path>
              </a:pathLst>
            </a:custGeom>
            <a:solidFill>
              <a:srgbClr val="E21013"/>
            </a:solidFill>
          </p:spPr>
          <p:txBody>
            <a:bodyPr wrap="square" lIns="0" tIns="0" rIns="0" bIns="0" rtlCol="0"/>
            <a:lstStyle/>
            <a:p>
              <a:endParaRPr/>
            </a:p>
          </p:txBody>
        </p:sp>
        <p:sp>
          <p:nvSpPr>
            <p:cNvPr id="73" name="object 6">
              <a:extLst>
                <a:ext uri="{FF2B5EF4-FFF2-40B4-BE49-F238E27FC236}">
                  <a16:creationId xmlns:a16="http://schemas.microsoft.com/office/drawing/2014/main" id="{00AAFBCC-40B7-618C-CF9B-129BA6F8DB3D}"/>
                </a:ext>
              </a:extLst>
            </p:cNvPr>
            <p:cNvSpPr/>
            <p:nvPr/>
          </p:nvSpPr>
          <p:spPr>
            <a:xfrm>
              <a:off x="15363990" y="1167618"/>
              <a:ext cx="3693160" cy="700405"/>
            </a:xfrm>
            <a:custGeom>
              <a:avLst/>
              <a:gdLst/>
              <a:ahLst/>
              <a:cxnLst/>
              <a:rect l="l" t="t" r="r" b="b"/>
              <a:pathLst>
                <a:path w="3693159" h="700405">
                  <a:moveTo>
                    <a:pt x="198361" y="660984"/>
                  </a:moveTo>
                  <a:lnTo>
                    <a:pt x="0" y="660984"/>
                  </a:lnTo>
                  <a:lnTo>
                    <a:pt x="0" y="685812"/>
                  </a:lnTo>
                  <a:lnTo>
                    <a:pt x="198361" y="685812"/>
                  </a:lnTo>
                  <a:lnTo>
                    <a:pt x="198361" y="660984"/>
                  </a:lnTo>
                  <a:close/>
                </a:path>
                <a:path w="3693159" h="700405">
                  <a:moveTo>
                    <a:pt x="198361" y="502246"/>
                  </a:moveTo>
                  <a:lnTo>
                    <a:pt x="0" y="502246"/>
                  </a:lnTo>
                  <a:lnTo>
                    <a:pt x="0" y="527050"/>
                  </a:lnTo>
                  <a:lnTo>
                    <a:pt x="198361" y="527050"/>
                  </a:lnTo>
                  <a:lnTo>
                    <a:pt x="198361" y="502246"/>
                  </a:lnTo>
                  <a:close/>
                </a:path>
                <a:path w="3693159" h="700405">
                  <a:moveTo>
                    <a:pt x="198361" y="337540"/>
                  </a:moveTo>
                  <a:lnTo>
                    <a:pt x="0" y="337540"/>
                  </a:lnTo>
                  <a:lnTo>
                    <a:pt x="0" y="362356"/>
                  </a:lnTo>
                  <a:lnTo>
                    <a:pt x="198361" y="362356"/>
                  </a:lnTo>
                  <a:lnTo>
                    <a:pt x="198361" y="337540"/>
                  </a:lnTo>
                  <a:close/>
                </a:path>
                <a:path w="3693159" h="700405">
                  <a:moveTo>
                    <a:pt x="198361" y="175044"/>
                  </a:moveTo>
                  <a:lnTo>
                    <a:pt x="0" y="175044"/>
                  </a:lnTo>
                  <a:lnTo>
                    <a:pt x="0" y="199898"/>
                  </a:lnTo>
                  <a:lnTo>
                    <a:pt x="198361" y="199898"/>
                  </a:lnTo>
                  <a:lnTo>
                    <a:pt x="198361" y="175044"/>
                  </a:lnTo>
                  <a:close/>
                </a:path>
                <a:path w="3693159" h="700405">
                  <a:moveTo>
                    <a:pt x="198361" y="16789"/>
                  </a:moveTo>
                  <a:lnTo>
                    <a:pt x="0" y="16789"/>
                  </a:lnTo>
                  <a:lnTo>
                    <a:pt x="0" y="41592"/>
                  </a:lnTo>
                  <a:lnTo>
                    <a:pt x="198361" y="41592"/>
                  </a:lnTo>
                  <a:lnTo>
                    <a:pt x="198361" y="16789"/>
                  </a:lnTo>
                  <a:close/>
                </a:path>
                <a:path w="3693159" h="700405">
                  <a:moveTo>
                    <a:pt x="908519" y="161366"/>
                  </a:moveTo>
                  <a:lnTo>
                    <a:pt x="905611" y="119291"/>
                  </a:lnTo>
                  <a:lnTo>
                    <a:pt x="870216" y="56515"/>
                  </a:lnTo>
                  <a:lnTo>
                    <a:pt x="804722" y="18783"/>
                  </a:lnTo>
                  <a:lnTo>
                    <a:pt x="764209" y="8001"/>
                  </a:lnTo>
                  <a:lnTo>
                    <a:pt x="720382" y="1905"/>
                  </a:lnTo>
                  <a:lnTo>
                    <a:pt x="674649" y="0"/>
                  </a:lnTo>
                  <a:lnTo>
                    <a:pt x="627646" y="1714"/>
                  </a:lnTo>
                  <a:lnTo>
                    <a:pt x="580986" y="7264"/>
                  </a:lnTo>
                  <a:lnTo>
                    <a:pt x="535609" y="17233"/>
                  </a:lnTo>
                  <a:lnTo>
                    <a:pt x="492480" y="32207"/>
                  </a:lnTo>
                  <a:lnTo>
                    <a:pt x="452551" y="52793"/>
                  </a:lnTo>
                  <a:lnTo>
                    <a:pt x="416788" y="79552"/>
                  </a:lnTo>
                  <a:lnTo>
                    <a:pt x="386118" y="113106"/>
                  </a:lnTo>
                  <a:lnTo>
                    <a:pt x="361518" y="154012"/>
                  </a:lnTo>
                  <a:lnTo>
                    <a:pt x="343928" y="202895"/>
                  </a:lnTo>
                  <a:lnTo>
                    <a:pt x="339191" y="254914"/>
                  </a:lnTo>
                  <a:lnTo>
                    <a:pt x="348361" y="300837"/>
                  </a:lnTo>
                  <a:lnTo>
                    <a:pt x="371944" y="338734"/>
                  </a:lnTo>
                  <a:lnTo>
                    <a:pt x="410489" y="366699"/>
                  </a:lnTo>
                  <a:lnTo>
                    <a:pt x="460273" y="387223"/>
                  </a:lnTo>
                  <a:lnTo>
                    <a:pt x="508939" y="402183"/>
                  </a:lnTo>
                  <a:lnTo>
                    <a:pt x="594931" y="424510"/>
                  </a:lnTo>
                  <a:lnTo>
                    <a:pt x="628256" y="436435"/>
                  </a:lnTo>
                  <a:lnTo>
                    <a:pt x="652449" y="451891"/>
                  </a:lnTo>
                  <a:lnTo>
                    <a:pt x="665530" y="473189"/>
                  </a:lnTo>
                  <a:lnTo>
                    <a:pt x="665492" y="502577"/>
                  </a:lnTo>
                  <a:lnTo>
                    <a:pt x="650049" y="531888"/>
                  </a:lnTo>
                  <a:lnTo>
                    <a:pt x="622071" y="552818"/>
                  </a:lnTo>
                  <a:lnTo>
                    <a:pt x="587794" y="565378"/>
                  </a:lnTo>
                  <a:lnTo>
                    <a:pt x="553504" y="569556"/>
                  </a:lnTo>
                  <a:lnTo>
                    <a:pt x="508876" y="563194"/>
                  </a:lnTo>
                  <a:lnTo>
                    <a:pt x="477100" y="544436"/>
                  </a:lnTo>
                  <a:lnTo>
                    <a:pt x="460578" y="513829"/>
                  </a:lnTo>
                  <a:lnTo>
                    <a:pt x="461683" y="471868"/>
                  </a:lnTo>
                  <a:lnTo>
                    <a:pt x="275539" y="471868"/>
                  </a:lnTo>
                  <a:lnTo>
                    <a:pt x="269430" y="527735"/>
                  </a:lnTo>
                  <a:lnTo>
                    <a:pt x="274370" y="574230"/>
                  </a:lnTo>
                  <a:lnTo>
                    <a:pt x="289217" y="612089"/>
                  </a:lnTo>
                  <a:lnTo>
                    <a:pt x="312877" y="642086"/>
                  </a:lnTo>
                  <a:lnTo>
                    <a:pt x="344208" y="664946"/>
                  </a:lnTo>
                  <a:lnTo>
                    <a:pt x="382117" y="681418"/>
                  </a:lnTo>
                  <a:lnTo>
                    <a:pt x="425475" y="692264"/>
                  </a:lnTo>
                  <a:lnTo>
                    <a:pt x="473151" y="698233"/>
                  </a:lnTo>
                  <a:lnTo>
                    <a:pt x="524052" y="700049"/>
                  </a:lnTo>
                  <a:lnTo>
                    <a:pt x="575627" y="697547"/>
                  </a:lnTo>
                  <a:lnTo>
                    <a:pt x="626084" y="690016"/>
                  </a:lnTo>
                  <a:lnTo>
                    <a:pt x="674420" y="677392"/>
                  </a:lnTo>
                  <a:lnTo>
                    <a:pt x="719607" y="659612"/>
                  </a:lnTo>
                  <a:lnTo>
                    <a:pt x="760666" y="636625"/>
                  </a:lnTo>
                  <a:lnTo>
                    <a:pt x="796582" y="608368"/>
                  </a:lnTo>
                  <a:lnTo>
                    <a:pt x="826350" y="574776"/>
                  </a:lnTo>
                  <a:lnTo>
                    <a:pt x="829373" y="569556"/>
                  </a:lnTo>
                  <a:lnTo>
                    <a:pt x="848956" y="535813"/>
                  </a:lnTo>
                  <a:lnTo>
                    <a:pt x="863409" y="491388"/>
                  </a:lnTo>
                  <a:lnTo>
                    <a:pt x="869175" y="436956"/>
                  </a:lnTo>
                  <a:lnTo>
                    <a:pt x="862253" y="393573"/>
                  </a:lnTo>
                  <a:lnTo>
                    <a:pt x="844715" y="359727"/>
                  </a:lnTo>
                  <a:lnTo>
                    <a:pt x="786180" y="314388"/>
                  </a:lnTo>
                  <a:lnTo>
                    <a:pt x="749388" y="299808"/>
                  </a:lnTo>
                  <a:lnTo>
                    <a:pt x="710361" y="288569"/>
                  </a:lnTo>
                  <a:lnTo>
                    <a:pt x="634009" y="269887"/>
                  </a:lnTo>
                  <a:lnTo>
                    <a:pt x="598487" y="259105"/>
                  </a:lnTo>
                  <a:lnTo>
                    <a:pt x="566508" y="244411"/>
                  </a:lnTo>
                  <a:lnTo>
                    <a:pt x="545198" y="222910"/>
                  </a:lnTo>
                  <a:lnTo>
                    <a:pt x="541705" y="191706"/>
                  </a:lnTo>
                  <a:lnTo>
                    <a:pt x="553237" y="167970"/>
                  </a:lnTo>
                  <a:lnTo>
                    <a:pt x="574865" y="148424"/>
                  </a:lnTo>
                  <a:lnTo>
                    <a:pt x="603186" y="135166"/>
                  </a:lnTo>
                  <a:lnTo>
                    <a:pt x="634784" y="130289"/>
                  </a:lnTo>
                  <a:lnTo>
                    <a:pt x="656831" y="131673"/>
                  </a:lnTo>
                  <a:lnTo>
                    <a:pt x="701929" y="151714"/>
                  </a:lnTo>
                  <a:lnTo>
                    <a:pt x="716394" y="192925"/>
                  </a:lnTo>
                  <a:lnTo>
                    <a:pt x="713587" y="211251"/>
                  </a:lnTo>
                  <a:lnTo>
                    <a:pt x="899706" y="211251"/>
                  </a:lnTo>
                  <a:lnTo>
                    <a:pt x="908519" y="161366"/>
                  </a:lnTo>
                  <a:close/>
                </a:path>
                <a:path w="3693159" h="700405">
                  <a:moveTo>
                    <a:pt x="1580972" y="13944"/>
                  </a:moveTo>
                  <a:lnTo>
                    <a:pt x="1069111" y="13944"/>
                  </a:lnTo>
                  <a:lnTo>
                    <a:pt x="926261" y="685927"/>
                  </a:lnTo>
                  <a:lnTo>
                    <a:pt x="1438135" y="685927"/>
                  </a:lnTo>
                  <a:lnTo>
                    <a:pt x="1465897" y="555599"/>
                  </a:lnTo>
                  <a:lnTo>
                    <a:pt x="1140142" y="555599"/>
                  </a:lnTo>
                  <a:lnTo>
                    <a:pt x="1170393" y="413207"/>
                  </a:lnTo>
                  <a:lnTo>
                    <a:pt x="1470075" y="413207"/>
                  </a:lnTo>
                  <a:lnTo>
                    <a:pt x="1497685" y="282956"/>
                  </a:lnTo>
                  <a:lnTo>
                    <a:pt x="1198003" y="282956"/>
                  </a:lnTo>
                  <a:lnTo>
                    <a:pt x="1227467" y="144233"/>
                  </a:lnTo>
                  <a:lnTo>
                    <a:pt x="1553222" y="144233"/>
                  </a:lnTo>
                  <a:lnTo>
                    <a:pt x="1580972" y="13944"/>
                  </a:lnTo>
                  <a:close/>
                </a:path>
                <a:path w="3693159" h="700405">
                  <a:moveTo>
                    <a:pt x="2341346" y="13944"/>
                  </a:moveTo>
                  <a:lnTo>
                    <a:pt x="2173833" y="13944"/>
                  </a:lnTo>
                  <a:lnTo>
                    <a:pt x="2067737" y="512775"/>
                  </a:lnTo>
                  <a:lnTo>
                    <a:pt x="2065566" y="514680"/>
                  </a:lnTo>
                  <a:lnTo>
                    <a:pt x="1984082" y="171272"/>
                  </a:lnTo>
                  <a:lnTo>
                    <a:pt x="1946757" y="13944"/>
                  </a:lnTo>
                  <a:lnTo>
                    <a:pt x="1686140" y="13944"/>
                  </a:lnTo>
                  <a:lnTo>
                    <a:pt x="1543291" y="685927"/>
                  </a:lnTo>
                  <a:lnTo>
                    <a:pt x="1710829" y="685927"/>
                  </a:lnTo>
                  <a:lnTo>
                    <a:pt x="1820189" y="171272"/>
                  </a:lnTo>
                  <a:lnTo>
                    <a:pt x="1822043" y="171272"/>
                  </a:lnTo>
                  <a:lnTo>
                    <a:pt x="1940687" y="685927"/>
                  </a:lnTo>
                  <a:lnTo>
                    <a:pt x="2198509" y="685927"/>
                  </a:lnTo>
                  <a:lnTo>
                    <a:pt x="2234920" y="514680"/>
                  </a:lnTo>
                  <a:lnTo>
                    <a:pt x="2341346" y="13944"/>
                  </a:lnTo>
                  <a:close/>
                </a:path>
                <a:path w="3693159" h="700405">
                  <a:moveTo>
                    <a:pt x="3024962" y="685927"/>
                  </a:moveTo>
                  <a:lnTo>
                    <a:pt x="3001060" y="554685"/>
                  </a:lnTo>
                  <a:lnTo>
                    <a:pt x="2977337" y="424395"/>
                  </a:lnTo>
                  <a:lnTo>
                    <a:pt x="2926486" y="145148"/>
                  </a:lnTo>
                  <a:lnTo>
                    <a:pt x="2902585" y="13944"/>
                  </a:lnTo>
                  <a:lnTo>
                    <a:pt x="2779890" y="13944"/>
                  </a:lnTo>
                  <a:lnTo>
                    <a:pt x="2779890" y="424395"/>
                  </a:lnTo>
                  <a:lnTo>
                    <a:pt x="2600261" y="424395"/>
                  </a:lnTo>
                  <a:lnTo>
                    <a:pt x="2750870" y="145148"/>
                  </a:lnTo>
                  <a:lnTo>
                    <a:pt x="2753652" y="145148"/>
                  </a:lnTo>
                  <a:lnTo>
                    <a:pt x="2779890" y="424395"/>
                  </a:lnTo>
                  <a:lnTo>
                    <a:pt x="2779890" y="13944"/>
                  </a:lnTo>
                  <a:lnTo>
                    <a:pt x="2675483" y="13944"/>
                  </a:lnTo>
                  <a:lnTo>
                    <a:pt x="2267356" y="685927"/>
                  </a:lnTo>
                  <a:lnTo>
                    <a:pt x="2453525" y="685927"/>
                  </a:lnTo>
                  <a:lnTo>
                    <a:pt x="2525179" y="554685"/>
                  </a:lnTo>
                  <a:lnTo>
                    <a:pt x="2797886" y="554685"/>
                  </a:lnTo>
                  <a:lnTo>
                    <a:pt x="2814637" y="685927"/>
                  </a:lnTo>
                  <a:lnTo>
                    <a:pt x="3024962" y="685927"/>
                  </a:lnTo>
                  <a:close/>
                </a:path>
                <a:path w="3693159" h="700405">
                  <a:moveTo>
                    <a:pt x="3424682" y="13944"/>
                  </a:moveTo>
                  <a:lnTo>
                    <a:pt x="3238563" y="13944"/>
                  </a:lnTo>
                  <a:lnTo>
                    <a:pt x="3095675" y="685927"/>
                  </a:lnTo>
                  <a:lnTo>
                    <a:pt x="3281832" y="685927"/>
                  </a:lnTo>
                  <a:lnTo>
                    <a:pt x="3424682" y="13944"/>
                  </a:lnTo>
                  <a:close/>
                </a:path>
                <a:path w="3693159" h="700405">
                  <a:moveTo>
                    <a:pt x="3692931" y="660984"/>
                  </a:moveTo>
                  <a:lnTo>
                    <a:pt x="3494570" y="660984"/>
                  </a:lnTo>
                  <a:lnTo>
                    <a:pt x="3494570" y="685812"/>
                  </a:lnTo>
                  <a:lnTo>
                    <a:pt x="3692931" y="685812"/>
                  </a:lnTo>
                  <a:lnTo>
                    <a:pt x="3692931" y="660984"/>
                  </a:lnTo>
                  <a:close/>
                </a:path>
                <a:path w="3693159" h="700405">
                  <a:moveTo>
                    <a:pt x="3692931" y="502246"/>
                  </a:moveTo>
                  <a:lnTo>
                    <a:pt x="3494570" y="502246"/>
                  </a:lnTo>
                  <a:lnTo>
                    <a:pt x="3494570" y="527050"/>
                  </a:lnTo>
                  <a:lnTo>
                    <a:pt x="3692931" y="527050"/>
                  </a:lnTo>
                  <a:lnTo>
                    <a:pt x="3692931" y="502246"/>
                  </a:lnTo>
                  <a:close/>
                </a:path>
                <a:path w="3693159" h="700405">
                  <a:moveTo>
                    <a:pt x="3692931" y="337540"/>
                  </a:moveTo>
                  <a:lnTo>
                    <a:pt x="3494570" y="337540"/>
                  </a:lnTo>
                  <a:lnTo>
                    <a:pt x="3494570" y="362356"/>
                  </a:lnTo>
                  <a:lnTo>
                    <a:pt x="3692931" y="362356"/>
                  </a:lnTo>
                  <a:lnTo>
                    <a:pt x="3692931" y="337540"/>
                  </a:lnTo>
                  <a:close/>
                </a:path>
                <a:path w="3693159" h="700405">
                  <a:moveTo>
                    <a:pt x="3692931" y="175044"/>
                  </a:moveTo>
                  <a:lnTo>
                    <a:pt x="3494570" y="175044"/>
                  </a:lnTo>
                  <a:lnTo>
                    <a:pt x="3494570" y="199898"/>
                  </a:lnTo>
                  <a:lnTo>
                    <a:pt x="3692931" y="199898"/>
                  </a:lnTo>
                  <a:lnTo>
                    <a:pt x="3692931" y="175044"/>
                  </a:lnTo>
                  <a:close/>
                </a:path>
                <a:path w="3693159" h="700405">
                  <a:moveTo>
                    <a:pt x="3692931" y="16789"/>
                  </a:moveTo>
                  <a:lnTo>
                    <a:pt x="3494570" y="16789"/>
                  </a:lnTo>
                  <a:lnTo>
                    <a:pt x="3494570" y="41592"/>
                  </a:lnTo>
                  <a:lnTo>
                    <a:pt x="3692931" y="41592"/>
                  </a:lnTo>
                  <a:lnTo>
                    <a:pt x="3692931" y="16789"/>
                  </a:lnTo>
                  <a:close/>
                </a:path>
              </a:pathLst>
            </a:custGeom>
            <a:solidFill>
              <a:srgbClr val="FFFFFF"/>
            </a:solidFill>
          </p:spPr>
          <p:txBody>
            <a:bodyPr wrap="square" lIns="0" tIns="0" rIns="0" bIns="0" rtlCol="0"/>
            <a:lstStyle/>
            <a:p>
              <a:endParaRPr/>
            </a:p>
          </p:txBody>
        </p:sp>
      </p:grpSp>
      <p:pic>
        <p:nvPicPr>
          <p:cNvPr id="4" name="Imagem 3" descr="Interface gráfica do usuário, Texto, Aplicativo&#10;&#10;Descrição gerada automaticamente">
            <a:extLst>
              <a:ext uri="{FF2B5EF4-FFF2-40B4-BE49-F238E27FC236}">
                <a16:creationId xmlns:a16="http://schemas.microsoft.com/office/drawing/2014/main" id="{825EF06A-8EF0-6E48-2F90-D09B539B87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44" y="0"/>
            <a:ext cx="14974166" cy="11151492"/>
          </a:xfrm>
          <a:prstGeom prst="rect">
            <a:avLst/>
          </a:prstGeom>
        </p:spPr>
      </p:pic>
    </p:spTree>
    <p:extLst>
      <p:ext uri="{BB962C8B-B14F-4D97-AF65-F5344CB8AC3E}">
        <p14:creationId xmlns:p14="http://schemas.microsoft.com/office/powerpoint/2010/main" val="12872551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91AFF47D-2DFE-7FA1-6C36-F20657CFDE49}"/>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6E8CB9A2-2068-CAD7-C8AF-227ABAC31D27}"/>
              </a:ext>
            </a:extLst>
          </p:cNvPr>
          <p:cNvSpPr/>
          <p:nvPr/>
        </p:nvSpPr>
        <p:spPr>
          <a:xfrm>
            <a:off x="1047088" y="1047088"/>
            <a:ext cx="0" cy="1466215"/>
          </a:xfrm>
          <a:custGeom>
            <a:avLst/>
            <a:gdLst/>
            <a:ahLst/>
            <a:cxnLst/>
            <a:rect l="l" t="t" r="r" b="b"/>
            <a:pathLst>
              <a:path h="1466214">
                <a:moveTo>
                  <a:pt x="0" y="0"/>
                </a:moveTo>
                <a:lnTo>
                  <a:pt x="0" y="1465923"/>
                </a:lnTo>
              </a:path>
            </a:pathLst>
          </a:custGeom>
          <a:ln w="104708">
            <a:solidFill>
              <a:srgbClr val="C1272C"/>
            </a:solidFill>
          </a:ln>
        </p:spPr>
        <p:txBody>
          <a:bodyPr wrap="square" lIns="0" tIns="0" rIns="0" bIns="0" rtlCol="0"/>
          <a:lstStyle/>
          <a:p>
            <a:endParaRPr/>
          </a:p>
        </p:txBody>
      </p:sp>
      <p:sp>
        <p:nvSpPr>
          <p:cNvPr id="3" name="object 3">
            <a:extLst>
              <a:ext uri="{FF2B5EF4-FFF2-40B4-BE49-F238E27FC236}">
                <a16:creationId xmlns:a16="http://schemas.microsoft.com/office/drawing/2014/main" id="{FE21238B-B73E-B5DE-5DA8-F74B29FFFA24}"/>
              </a:ext>
            </a:extLst>
          </p:cNvPr>
          <p:cNvSpPr/>
          <p:nvPr/>
        </p:nvSpPr>
        <p:spPr>
          <a:xfrm>
            <a:off x="0" y="11151492"/>
            <a:ext cx="20104100" cy="157480"/>
          </a:xfrm>
          <a:custGeom>
            <a:avLst/>
            <a:gdLst/>
            <a:ahLst/>
            <a:cxnLst/>
            <a:rect l="l" t="t" r="r" b="b"/>
            <a:pathLst>
              <a:path w="20104100" h="157479">
                <a:moveTo>
                  <a:pt x="20104099" y="0"/>
                </a:moveTo>
                <a:lnTo>
                  <a:pt x="0" y="0"/>
                </a:lnTo>
                <a:lnTo>
                  <a:pt x="0" y="157063"/>
                </a:lnTo>
                <a:lnTo>
                  <a:pt x="20104099" y="157063"/>
                </a:lnTo>
                <a:lnTo>
                  <a:pt x="20104099" y="0"/>
                </a:lnTo>
                <a:close/>
              </a:path>
            </a:pathLst>
          </a:custGeom>
          <a:solidFill>
            <a:srgbClr val="C1272C"/>
          </a:solidFill>
        </p:spPr>
        <p:txBody>
          <a:bodyPr wrap="square" lIns="0" tIns="0" rIns="0" bIns="0" rtlCol="0"/>
          <a:lstStyle/>
          <a:p>
            <a:endParaRPr/>
          </a:p>
        </p:txBody>
      </p:sp>
      <p:grpSp>
        <p:nvGrpSpPr>
          <p:cNvPr id="4" name="object 4">
            <a:extLst>
              <a:ext uri="{FF2B5EF4-FFF2-40B4-BE49-F238E27FC236}">
                <a16:creationId xmlns:a16="http://schemas.microsoft.com/office/drawing/2014/main" id="{C773136D-15CF-0CEB-9209-6A03D37B7D71}"/>
              </a:ext>
            </a:extLst>
          </p:cNvPr>
          <p:cNvGrpSpPr/>
          <p:nvPr/>
        </p:nvGrpSpPr>
        <p:grpSpPr>
          <a:xfrm>
            <a:off x="15311497" y="431894"/>
            <a:ext cx="3693160" cy="942975"/>
            <a:chOff x="15363992" y="1047088"/>
            <a:chExt cx="3693160" cy="942975"/>
          </a:xfrm>
        </p:grpSpPr>
        <p:sp>
          <p:nvSpPr>
            <p:cNvPr id="5" name="object 5">
              <a:extLst>
                <a:ext uri="{FF2B5EF4-FFF2-40B4-BE49-F238E27FC236}">
                  <a16:creationId xmlns:a16="http://schemas.microsoft.com/office/drawing/2014/main" id="{F9933083-1B2F-D88A-CAC5-408D5C4B9AE3}"/>
                </a:ext>
              </a:extLst>
            </p:cNvPr>
            <p:cNvSpPr/>
            <p:nvPr/>
          </p:nvSpPr>
          <p:spPr>
            <a:xfrm>
              <a:off x="15364065" y="1047088"/>
              <a:ext cx="3693160" cy="942975"/>
            </a:xfrm>
            <a:custGeom>
              <a:avLst/>
              <a:gdLst/>
              <a:ahLst/>
              <a:cxnLst/>
              <a:rect l="l" t="t" r="r" b="b"/>
              <a:pathLst>
                <a:path w="3693159" h="942975">
                  <a:moveTo>
                    <a:pt x="3692945" y="0"/>
                  </a:moveTo>
                  <a:lnTo>
                    <a:pt x="0" y="0"/>
                  </a:lnTo>
                  <a:lnTo>
                    <a:pt x="0" y="942379"/>
                  </a:lnTo>
                  <a:lnTo>
                    <a:pt x="3692945" y="942379"/>
                  </a:lnTo>
                  <a:lnTo>
                    <a:pt x="3692945" y="0"/>
                  </a:lnTo>
                  <a:close/>
                </a:path>
              </a:pathLst>
            </a:custGeom>
            <a:solidFill>
              <a:srgbClr val="E21013"/>
            </a:solidFill>
          </p:spPr>
          <p:txBody>
            <a:bodyPr wrap="square" lIns="0" tIns="0" rIns="0" bIns="0" rtlCol="0"/>
            <a:lstStyle/>
            <a:p>
              <a:endParaRPr/>
            </a:p>
          </p:txBody>
        </p:sp>
        <p:sp>
          <p:nvSpPr>
            <p:cNvPr id="6" name="object 6">
              <a:extLst>
                <a:ext uri="{FF2B5EF4-FFF2-40B4-BE49-F238E27FC236}">
                  <a16:creationId xmlns:a16="http://schemas.microsoft.com/office/drawing/2014/main" id="{5CB5038F-760C-0EDB-887B-94F00C7D4FAC}"/>
                </a:ext>
              </a:extLst>
            </p:cNvPr>
            <p:cNvSpPr/>
            <p:nvPr/>
          </p:nvSpPr>
          <p:spPr>
            <a:xfrm>
              <a:off x="15363990" y="1167618"/>
              <a:ext cx="3693160" cy="700405"/>
            </a:xfrm>
            <a:custGeom>
              <a:avLst/>
              <a:gdLst/>
              <a:ahLst/>
              <a:cxnLst/>
              <a:rect l="l" t="t" r="r" b="b"/>
              <a:pathLst>
                <a:path w="3693159" h="700405">
                  <a:moveTo>
                    <a:pt x="198361" y="660984"/>
                  </a:moveTo>
                  <a:lnTo>
                    <a:pt x="0" y="660984"/>
                  </a:lnTo>
                  <a:lnTo>
                    <a:pt x="0" y="685812"/>
                  </a:lnTo>
                  <a:lnTo>
                    <a:pt x="198361" y="685812"/>
                  </a:lnTo>
                  <a:lnTo>
                    <a:pt x="198361" y="660984"/>
                  </a:lnTo>
                  <a:close/>
                </a:path>
                <a:path w="3693159" h="700405">
                  <a:moveTo>
                    <a:pt x="198361" y="502246"/>
                  </a:moveTo>
                  <a:lnTo>
                    <a:pt x="0" y="502246"/>
                  </a:lnTo>
                  <a:lnTo>
                    <a:pt x="0" y="527050"/>
                  </a:lnTo>
                  <a:lnTo>
                    <a:pt x="198361" y="527050"/>
                  </a:lnTo>
                  <a:lnTo>
                    <a:pt x="198361" y="502246"/>
                  </a:lnTo>
                  <a:close/>
                </a:path>
                <a:path w="3693159" h="700405">
                  <a:moveTo>
                    <a:pt x="198361" y="337540"/>
                  </a:moveTo>
                  <a:lnTo>
                    <a:pt x="0" y="337540"/>
                  </a:lnTo>
                  <a:lnTo>
                    <a:pt x="0" y="362356"/>
                  </a:lnTo>
                  <a:lnTo>
                    <a:pt x="198361" y="362356"/>
                  </a:lnTo>
                  <a:lnTo>
                    <a:pt x="198361" y="337540"/>
                  </a:lnTo>
                  <a:close/>
                </a:path>
                <a:path w="3693159" h="700405">
                  <a:moveTo>
                    <a:pt x="198361" y="175044"/>
                  </a:moveTo>
                  <a:lnTo>
                    <a:pt x="0" y="175044"/>
                  </a:lnTo>
                  <a:lnTo>
                    <a:pt x="0" y="199898"/>
                  </a:lnTo>
                  <a:lnTo>
                    <a:pt x="198361" y="199898"/>
                  </a:lnTo>
                  <a:lnTo>
                    <a:pt x="198361" y="175044"/>
                  </a:lnTo>
                  <a:close/>
                </a:path>
                <a:path w="3693159" h="700405">
                  <a:moveTo>
                    <a:pt x="198361" y="16789"/>
                  </a:moveTo>
                  <a:lnTo>
                    <a:pt x="0" y="16789"/>
                  </a:lnTo>
                  <a:lnTo>
                    <a:pt x="0" y="41592"/>
                  </a:lnTo>
                  <a:lnTo>
                    <a:pt x="198361" y="41592"/>
                  </a:lnTo>
                  <a:lnTo>
                    <a:pt x="198361" y="16789"/>
                  </a:lnTo>
                  <a:close/>
                </a:path>
                <a:path w="3693159" h="700405">
                  <a:moveTo>
                    <a:pt x="908519" y="161366"/>
                  </a:moveTo>
                  <a:lnTo>
                    <a:pt x="905611" y="119291"/>
                  </a:lnTo>
                  <a:lnTo>
                    <a:pt x="870216" y="56515"/>
                  </a:lnTo>
                  <a:lnTo>
                    <a:pt x="804722" y="18783"/>
                  </a:lnTo>
                  <a:lnTo>
                    <a:pt x="764209" y="8001"/>
                  </a:lnTo>
                  <a:lnTo>
                    <a:pt x="720382" y="1905"/>
                  </a:lnTo>
                  <a:lnTo>
                    <a:pt x="674649" y="0"/>
                  </a:lnTo>
                  <a:lnTo>
                    <a:pt x="627646" y="1714"/>
                  </a:lnTo>
                  <a:lnTo>
                    <a:pt x="580986" y="7264"/>
                  </a:lnTo>
                  <a:lnTo>
                    <a:pt x="535609" y="17233"/>
                  </a:lnTo>
                  <a:lnTo>
                    <a:pt x="492480" y="32207"/>
                  </a:lnTo>
                  <a:lnTo>
                    <a:pt x="452551" y="52793"/>
                  </a:lnTo>
                  <a:lnTo>
                    <a:pt x="416788" y="79552"/>
                  </a:lnTo>
                  <a:lnTo>
                    <a:pt x="386118" y="113106"/>
                  </a:lnTo>
                  <a:lnTo>
                    <a:pt x="361518" y="154012"/>
                  </a:lnTo>
                  <a:lnTo>
                    <a:pt x="343928" y="202895"/>
                  </a:lnTo>
                  <a:lnTo>
                    <a:pt x="339191" y="254914"/>
                  </a:lnTo>
                  <a:lnTo>
                    <a:pt x="348361" y="300837"/>
                  </a:lnTo>
                  <a:lnTo>
                    <a:pt x="371944" y="338734"/>
                  </a:lnTo>
                  <a:lnTo>
                    <a:pt x="410489" y="366699"/>
                  </a:lnTo>
                  <a:lnTo>
                    <a:pt x="460273" y="387223"/>
                  </a:lnTo>
                  <a:lnTo>
                    <a:pt x="508939" y="402183"/>
                  </a:lnTo>
                  <a:lnTo>
                    <a:pt x="594931" y="424510"/>
                  </a:lnTo>
                  <a:lnTo>
                    <a:pt x="628256" y="436435"/>
                  </a:lnTo>
                  <a:lnTo>
                    <a:pt x="652449" y="451891"/>
                  </a:lnTo>
                  <a:lnTo>
                    <a:pt x="665530" y="473189"/>
                  </a:lnTo>
                  <a:lnTo>
                    <a:pt x="665492" y="502577"/>
                  </a:lnTo>
                  <a:lnTo>
                    <a:pt x="650049" y="531888"/>
                  </a:lnTo>
                  <a:lnTo>
                    <a:pt x="622071" y="552818"/>
                  </a:lnTo>
                  <a:lnTo>
                    <a:pt x="587794" y="565378"/>
                  </a:lnTo>
                  <a:lnTo>
                    <a:pt x="553504" y="569556"/>
                  </a:lnTo>
                  <a:lnTo>
                    <a:pt x="508876" y="563194"/>
                  </a:lnTo>
                  <a:lnTo>
                    <a:pt x="477100" y="544436"/>
                  </a:lnTo>
                  <a:lnTo>
                    <a:pt x="460578" y="513829"/>
                  </a:lnTo>
                  <a:lnTo>
                    <a:pt x="461683" y="471868"/>
                  </a:lnTo>
                  <a:lnTo>
                    <a:pt x="275539" y="471868"/>
                  </a:lnTo>
                  <a:lnTo>
                    <a:pt x="269430" y="527735"/>
                  </a:lnTo>
                  <a:lnTo>
                    <a:pt x="274370" y="574230"/>
                  </a:lnTo>
                  <a:lnTo>
                    <a:pt x="289217" y="612089"/>
                  </a:lnTo>
                  <a:lnTo>
                    <a:pt x="312877" y="642086"/>
                  </a:lnTo>
                  <a:lnTo>
                    <a:pt x="344208" y="664946"/>
                  </a:lnTo>
                  <a:lnTo>
                    <a:pt x="382117" y="681418"/>
                  </a:lnTo>
                  <a:lnTo>
                    <a:pt x="425475" y="692264"/>
                  </a:lnTo>
                  <a:lnTo>
                    <a:pt x="473151" y="698233"/>
                  </a:lnTo>
                  <a:lnTo>
                    <a:pt x="524052" y="700049"/>
                  </a:lnTo>
                  <a:lnTo>
                    <a:pt x="575627" y="697547"/>
                  </a:lnTo>
                  <a:lnTo>
                    <a:pt x="626084" y="690016"/>
                  </a:lnTo>
                  <a:lnTo>
                    <a:pt x="674420" y="677392"/>
                  </a:lnTo>
                  <a:lnTo>
                    <a:pt x="719607" y="659612"/>
                  </a:lnTo>
                  <a:lnTo>
                    <a:pt x="760666" y="636625"/>
                  </a:lnTo>
                  <a:lnTo>
                    <a:pt x="796582" y="608368"/>
                  </a:lnTo>
                  <a:lnTo>
                    <a:pt x="826350" y="574776"/>
                  </a:lnTo>
                  <a:lnTo>
                    <a:pt x="829373" y="569556"/>
                  </a:lnTo>
                  <a:lnTo>
                    <a:pt x="848956" y="535813"/>
                  </a:lnTo>
                  <a:lnTo>
                    <a:pt x="863409" y="491388"/>
                  </a:lnTo>
                  <a:lnTo>
                    <a:pt x="869175" y="436956"/>
                  </a:lnTo>
                  <a:lnTo>
                    <a:pt x="862253" y="393573"/>
                  </a:lnTo>
                  <a:lnTo>
                    <a:pt x="844715" y="359727"/>
                  </a:lnTo>
                  <a:lnTo>
                    <a:pt x="786180" y="314388"/>
                  </a:lnTo>
                  <a:lnTo>
                    <a:pt x="749388" y="299808"/>
                  </a:lnTo>
                  <a:lnTo>
                    <a:pt x="710361" y="288569"/>
                  </a:lnTo>
                  <a:lnTo>
                    <a:pt x="634009" y="269887"/>
                  </a:lnTo>
                  <a:lnTo>
                    <a:pt x="598487" y="259105"/>
                  </a:lnTo>
                  <a:lnTo>
                    <a:pt x="566508" y="244411"/>
                  </a:lnTo>
                  <a:lnTo>
                    <a:pt x="545198" y="222910"/>
                  </a:lnTo>
                  <a:lnTo>
                    <a:pt x="541705" y="191706"/>
                  </a:lnTo>
                  <a:lnTo>
                    <a:pt x="553237" y="167970"/>
                  </a:lnTo>
                  <a:lnTo>
                    <a:pt x="574865" y="148424"/>
                  </a:lnTo>
                  <a:lnTo>
                    <a:pt x="603186" y="135166"/>
                  </a:lnTo>
                  <a:lnTo>
                    <a:pt x="634784" y="130289"/>
                  </a:lnTo>
                  <a:lnTo>
                    <a:pt x="656831" y="131673"/>
                  </a:lnTo>
                  <a:lnTo>
                    <a:pt x="701929" y="151714"/>
                  </a:lnTo>
                  <a:lnTo>
                    <a:pt x="716394" y="192925"/>
                  </a:lnTo>
                  <a:lnTo>
                    <a:pt x="713587" y="211251"/>
                  </a:lnTo>
                  <a:lnTo>
                    <a:pt x="899706" y="211251"/>
                  </a:lnTo>
                  <a:lnTo>
                    <a:pt x="908519" y="161366"/>
                  </a:lnTo>
                  <a:close/>
                </a:path>
                <a:path w="3693159" h="700405">
                  <a:moveTo>
                    <a:pt x="1580972" y="13944"/>
                  </a:moveTo>
                  <a:lnTo>
                    <a:pt x="1069111" y="13944"/>
                  </a:lnTo>
                  <a:lnTo>
                    <a:pt x="926261" y="685927"/>
                  </a:lnTo>
                  <a:lnTo>
                    <a:pt x="1438135" y="685927"/>
                  </a:lnTo>
                  <a:lnTo>
                    <a:pt x="1465897" y="555599"/>
                  </a:lnTo>
                  <a:lnTo>
                    <a:pt x="1140142" y="555599"/>
                  </a:lnTo>
                  <a:lnTo>
                    <a:pt x="1170393" y="413207"/>
                  </a:lnTo>
                  <a:lnTo>
                    <a:pt x="1470075" y="413207"/>
                  </a:lnTo>
                  <a:lnTo>
                    <a:pt x="1497685" y="282956"/>
                  </a:lnTo>
                  <a:lnTo>
                    <a:pt x="1198003" y="282956"/>
                  </a:lnTo>
                  <a:lnTo>
                    <a:pt x="1227467" y="144233"/>
                  </a:lnTo>
                  <a:lnTo>
                    <a:pt x="1553222" y="144233"/>
                  </a:lnTo>
                  <a:lnTo>
                    <a:pt x="1580972" y="13944"/>
                  </a:lnTo>
                  <a:close/>
                </a:path>
                <a:path w="3693159" h="700405">
                  <a:moveTo>
                    <a:pt x="2341346" y="13944"/>
                  </a:moveTo>
                  <a:lnTo>
                    <a:pt x="2173833" y="13944"/>
                  </a:lnTo>
                  <a:lnTo>
                    <a:pt x="2067737" y="512775"/>
                  </a:lnTo>
                  <a:lnTo>
                    <a:pt x="2065566" y="514680"/>
                  </a:lnTo>
                  <a:lnTo>
                    <a:pt x="1984082" y="171272"/>
                  </a:lnTo>
                  <a:lnTo>
                    <a:pt x="1946757" y="13944"/>
                  </a:lnTo>
                  <a:lnTo>
                    <a:pt x="1686140" y="13944"/>
                  </a:lnTo>
                  <a:lnTo>
                    <a:pt x="1543291" y="685927"/>
                  </a:lnTo>
                  <a:lnTo>
                    <a:pt x="1710829" y="685927"/>
                  </a:lnTo>
                  <a:lnTo>
                    <a:pt x="1820189" y="171272"/>
                  </a:lnTo>
                  <a:lnTo>
                    <a:pt x="1822043" y="171272"/>
                  </a:lnTo>
                  <a:lnTo>
                    <a:pt x="1940687" y="685927"/>
                  </a:lnTo>
                  <a:lnTo>
                    <a:pt x="2198509" y="685927"/>
                  </a:lnTo>
                  <a:lnTo>
                    <a:pt x="2234920" y="514680"/>
                  </a:lnTo>
                  <a:lnTo>
                    <a:pt x="2341346" y="13944"/>
                  </a:lnTo>
                  <a:close/>
                </a:path>
                <a:path w="3693159" h="700405">
                  <a:moveTo>
                    <a:pt x="3024962" y="685927"/>
                  </a:moveTo>
                  <a:lnTo>
                    <a:pt x="3001060" y="554685"/>
                  </a:lnTo>
                  <a:lnTo>
                    <a:pt x="2977337" y="424395"/>
                  </a:lnTo>
                  <a:lnTo>
                    <a:pt x="2926486" y="145148"/>
                  </a:lnTo>
                  <a:lnTo>
                    <a:pt x="2902585" y="13944"/>
                  </a:lnTo>
                  <a:lnTo>
                    <a:pt x="2779890" y="13944"/>
                  </a:lnTo>
                  <a:lnTo>
                    <a:pt x="2779890" y="424395"/>
                  </a:lnTo>
                  <a:lnTo>
                    <a:pt x="2600261" y="424395"/>
                  </a:lnTo>
                  <a:lnTo>
                    <a:pt x="2750870" y="145148"/>
                  </a:lnTo>
                  <a:lnTo>
                    <a:pt x="2753652" y="145148"/>
                  </a:lnTo>
                  <a:lnTo>
                    <a:pt x="2779890" y="424395"/>
                  </a:lnTo>
                  <a:lnTo>
                    <a:pt x="2779890" y="13944"/>
                  </a:lnTo>
                  <a:lnTo>
                    <a:pt x="2675483" y="13944"/>
                  </a:lnTo>
                  <a:lnTo>
                    <a:pt x="2267356" y="685927"/>
                  </a:lnTo>
                  <a:lnTo>
                    <a:pt x="2453525" y="685927"/>
                  </a:lnTo>
                  <a:lnTo>
                    <a:pt x="2525179" y="554685"/>
                  </a:lnTo>
                  <a:lnTo>
                    <a:pt x="2797886" y="554685"/>
                  </a:lnTo>
                  <a:lnTo>
                    <a:pt x="2814637" y="685927"/>
                  </a:lnTo>
                  <a:lnTo>
                    <a:pt x="3024962" y="685927"/>
                  </a:lnTo>
                  <a:close/>
                </a:path>
                <a:path w="3693159" h="700405">
                  <a:moveTo>
                    <a:pt x="3424682" y="13944"/>
                  </a:moveTo>
                  <a:lnTo>
                    <a:pt x="3238563" y="13944"/>
                  </a:lnTo>
                  <a:lnTo>
                    <a:pt x="3095675" y="685927"/>
                  </a:lnTo>
                  <a:lnTo>
                    <a:pt x="3281832" y="685927"/>
                  </a:lnTo>
                  <a:lnTo>
                    <a:pt x="3424682" y="13944"/>
                  </a:lnTo>
                  <a:close/>
                </a:path>
                <a:path w="3693159" h="700405">
                  <a:moveTo>
                    <a:pt x="3692931" y="660984"/>
                  </a:moveTo>
                  <a:lnTo>
                    <a:pt x="3494570" y="660984"/>
                  </a:lnTo>
                  <a:lnTo>
                    <a:pt x="3494570" y="685812"/>
                  </a:lnTo>
                  <a:lnTo>
                    <a:pt x="3692931" y="685812"/>
                  </a:lnTo>
                  <a:lnTo>
                    <a:pt x="3692931" y="660984"/>
                  </a:lnTo>
                  <a:close/>
                </a:path>
                <a:path w="3693159" h="700405">
                  <a:moveTo>
                    <a:pt x="3692931" y="502246"/>
                  </a:moveTo>
                  <a:lnTo>
                    <a:pt x="3494570" y="502246"/>
                  </a:lnTo>
                  <a:lnTo>
                    <a:pt x="3494570" y="527050"/>
                  </a:lnTo>
                  <a:lnTo>
                    <a:pt x="3692931" y="527050"/>
                  </a:lnTo>
                  <a:lnTo>
                    <a:pt x="3692931" y="502246"/>
                  </a:lnTo>
                  <a:close/>
                </a:path>
                <a:path w="3693159" h="700405">
                  <a:moveTo>
                    <a:pt x="3692931" y="337540"/>
                  </a:moveTo>
                  <a:lnTo>
                    <a:pt x="3494570" y="337540"/>
                  </a:lnTo>
                  <a:lnTo>
                    <a:pt x="3494570" y="362356"/>
                  </a:lnTo>
                  <a:lnTo>
                    <a:pt x="3692931" y="362356"/>
                  </a:lnTo>
                  <a:lnTo>
                    <a:pt x="3692931" y="337540"/>
                  </a:lnTo>
                  <a:close/>
                </a:path>
                <a:path w="3693159" h="700405">
                  <a:moveTo>
                    <a:pt x="3692931" y="175044"/>
                  </a:moveTo>
                  <a:lnTo>
                    <a:pt x="3494570" y="175044"/>
                  </a:lnTo>
                  <a:lnTo>
                    <a:pt x="3494570" y="199898"/>
                  </a:lnTo>
                  <a:lnTo>
                    <a:pt x="3692931" y="199898"/>
                  </a:lnTo>
                  <a:lnTo>
                    <a:pt x="3692931" y="175044"/>
                  </a:lnTo>
                  <a:close/>
                </a:path>
                <a:path w="3693159" h="700405">
                  <a:moveTo>
                    <a:pt x="3692931" y="16789"/>
                  </a:moveTo>
                  <a:lnTo>
                    <a:pt x="3494570" y="16789"/>
                  </a:lnTo>
                  <a:lnTo>
                    <a:pt x="3494570" y="41592"/>
                  </a:lnTo>
                  <a:lnTo>
                    <a:pt x="3692931" y="41592"/>
                  </a:lnTo>
                  <a:lnTo>
                    <a:pt x="3692931" y="16789"/>
                  </a:lnTo>
                  <a:close/>
                </a:path>
              </a:pathLst>
            </a:custGeom>
            <a:solidFill>
              <a:srgbClr val="FFFFFF"/>
            </a:solidFill>
          </p:spPr>
          <p:txBody>
            <a:bodyPr wrap="square" lIns="0" tIns="0" rIns="0" bIns="0" rtlCol="0"/>
            <a:lstStyle/>
            <a:p>
              <a:endParaRPr/>
            </a:p>
          </p:txBody>
        </p:sp>
      </p:grpSp>
      <p:sp>
        <p:nvSpPr>
          <p:cNvPr id="7" name="object 7">
            <a:extLst>
              <a:ext uri="{FF2B5EF4-FFF2-40B4-BE49-F238E27FC236}">
                <a16:creationId xmlns:a16="http://schemas.microsoft.com/office/drawing/2014/main" id="{E2748E44-2786-069A-EDA6-92867FCD35FC}"/>
              </a:ext>
            </a:extLst>
          </p:cNvPr>
          <p:cNvSpPr/>
          <p:nvPr/>
        </p:nvSpPr>
        <p:spPr>
          <a:xfrm>
            <a:off x="17957569"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8" name="object 8">
            <a:extLst>
              <a:ext uri="{FF2B5EF4-FFF2-40B4-BE49-F238E27FC236}">
                <a16:creationId xmlns:a16="http://schemas.microsoft.com/office/drawing/2014/main" id="{E077446E-881E-883C-E604-B7DD0B0134A3}"/>
              </a:ext>
            </a:extLst>
          </p:cNvPr>
          <p:cNvSpPr/>
          <p:nvPr/>
        </p:nvSpPr>
        <p:spPr>
          <a:xfrm>
            <a:off x="18219340"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9" name="object 9">
            <a:extLst>
              <a:ext uri="{FF2B5EF4-FFF2-40B4-BE49-F238E27FC236}">
                <a16:creationId xmlns:a16="http://schemas.microsoft.com/office/drawing/2014/main" id="{E9B4DFAD-BC4B-62F7-A0CA-24ADB6004E8B}"/>
              </a:ext>
            </a:extLst>
          </p:cNvPr>
          <p:cNvSpPr/>
          <p:nvPr/>
        </p:nvSpPr>
        <p:spPr>
          <a:xfrm>
            <a:off x="18481112"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0" name="object 10">
            <a:extLst>
              <a:ext uri="{FF2B5EF4-FFF2-40B4-BE49-F238E27FC236}">
                <a16:creationId xmlns:a16="http://schemas.microsoft.com/office/drawing/2014/main" id="{607FAD4F-621F-DA6A-12E4-941968B62D61}"/>
              </a:ext>
            </a:extLst>
          </p:cNvPr>
          <p:cNvSpPr/>
          <p:nvPr/>
        </p:nvSpPr>
        <p:spPr>
          <a:xfrm>
            <a:off x="18742885"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1" name="object 11">
            <a:extLst>
              <a:ext uri="{FF2B5EF4-FFF2-40B4-BE49-F238E27FC236}">
                <a16:creationId xmlns:a16="http://schemas.microsoft.com/office/drawing/2014/main" id="{5830AC7F-AC4A-D255-B617-B14F923E01E0}"/>
              </a:ext>
            </a:extLst>
          </p:cNvPr>
          <p:cNvSpPr/>
          <p:nvPr/>
        </p:nvSpPr>
        <p:spPr>
          <a:xfrm>
            <a:off x="19004657"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2" name="object 12">
            <a:extLst>
              <a:ext uri="{FF2B5EF4-FFF2-40B4-BE49-F238E27FC236}">
                <a16:creationId xmlns:a16="http://schemas.microsoft.com/office/drawing/2014/main" id="{57D7AA28-BA8B-D7A7-3934-8964A7D115EC}"/>
              </a:ext>
            </a:extLst>
          </p:cNvPr>
          <p:cNvSpPr/>
          <p:nvPr/>
        </p:nvSpPr>
        <p:spPr>
          <a:xfrm>
            <a:off x="19266428"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3" name="object 13">
            <a:extLst>
              <a:ext uri="{FF2B5EF4-FFF2-40B4-BE49-F238E27FC236}">
                <a16:creationId xmlns:a16="http://schemas.microsoft.com/office/drawing/2014/main" id="{D88CA1D9-62E6-FEA9-42C2-E596E6CC9B5D}"/>
              </a:ext>
            </a:extLst>
          </p:cNvPr>
          <p:cNvSpPr/>
          <p:nvPr/>
        </p:nvSpPr>
        <p:spPr>
          <a:xfrm>
            <a:off x="19528201"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4" name="object 14">
            <a:extLst>
              <a:ext uri="{FF2B5EF4-FFF2-40B4-BE49-F238E27FC236}">
                <a16:creationId xmlns:a16="http://schemas.microsoft.com/office/drawing/2014/main" id="{2D9869CB-733F-D4FB-1952-37A49F89843D}"/>
              </a:ext>
            </a:extLst>
          </p:cNvPr>
          <p:cNvSpPr/>
          <p:nvPr/>
        </p:nvSpPr>
        <p:spPr>
          <a:xfrm>
            <a:off x="19789973"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5" name="object 15">
            <a:extLst>
              <a:ext uri="{FF2B5EF4-FFF2-40B4-BE49-F238E27FC236}">
                <a16:creationId xmlns:a16="http://schemas.microsoft.com/office/drawing/2014/main" id="{8153FF53-3307-D04A-A84C-D8D25718B234}"/>
              </a:ext>
            </a:extLst>
          </p:cNvPr>
          <p:cNvSpPr/>
          <p:nvPr/>
        </p:nvSpPr>
        <p:spPr>
          <a:xfrm>
            <a:off x="17957569"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6" name="object 16">
            <a:extLst>
              <a:ext uri="{FF2B5EF4-FFF2-40B4-BE49-F238E27FC236}">
                <a16:creationId xmlns:a16="http://schemas.microsoft.com/office/drawing/2014/main" id="{8D1755EE-C8F2-9418-19FE-997F96E2ABCC}"/>
              </a:ext>
            </a:extLst>
          </p:cNvPr>
          <p:cNvSpPr/>
          <p:nvPr/>
        </p:nvSpPr>
        <p:spPr>
          <a:xfrm>
            <a:off x="18219340"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7" name="object 17">
            <a:extLst>
              <a:ext uri="{FF2B5EF4-FFF2-40B4-BE49-F238E27FC236}">
                <a16:creationId xmlns:a16="http://schemas.microsoft.com/office/drawing/2014/main" id="{78057FE2-3EB2-071A-4439-CF693AD76BC6}"/>
              </a:ext>
            </a:extLst>
          </p:cNvPr>
          <p:cNvSpPr/>
          <p:nvPr/>
        </p:nvSpPr>
        <p:spPr>
          <a:xfrm>
            <a:off x="18481112"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8" name="object 18">
            <a:extLst>
              <a:ext uri="{FF2B5EF4-FFF2-40B4-BE49-F238E27FC236}">
                <a16:creationId xmlns:a16="http://schemas.microsoft.com/office/drawing/2014/main" id="{997CF5F1-BB75-8DAF-2B15-FDDA93936F38}"/>
              </a:ext>
            </a:extLst>
          </p:cNvPr>
          <p:cNvSpPr/>
          <p:nvPr/>
        </p:nvSpPr>
        <p:spPr>
          <a:xfrm>
            <a:off x="18742885"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9" name="object 19">
            <a:extLst>
              <a:ext uri="{FF2B5EF4-FFF2-40B4-BE49-F238E27FC236}">
                <a16:creationId xmlns:a16="http://schemas.microsoft.com/office/drawing/2014/main" id="{C8440720-BAFB-1DC7-F876-571F03727FB6}"/>
              </a:ext>
            </a:extLst>
          </p:cNvPr>
          <p:cNvSpPr/>
          <p:nvPr/>
        </p:nvSpPr>
        <p:spPr>
          <a:xfrm>
            <a:off x="19004657"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0" name="object 20">
            <a:extLst>
              <a:ext uri="{FF2B5EF4-FFF2-40B4-BE49-F238E27FC236}">
                <a16:creationId xmlns:a16="http://schemas.microsoft.com/office/drawing/2014/main" id="{786249C9-17C8-9902-0E1B-6022C44CAD43}"/>
              </a:ext>
            </a:extLst>
          </p:cNvPr>
          <p:cNvSpPr/>
          <p:nvPr/>
        </p:nvSpPr>
        <p:spPr>
          <a:xfrm>
            <a:off x="19266428"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1" name="object 21">
            <a:extLst>
              <a:ext uri="{FF2B5EF4-FFF2-40B4-BE49-F238E27FC236}">
                <a16:creationId xmlns:a16="http://schemas.microsoft.com/office/drawing/2014/main" id="{B8CFDF3E-DAC6-1406-8FC3-57B66100C397}"/>
              </a:ext>
            </a:extLst>
          </p:cNvPr>
          <p:cNvSpPr/>
          <p:nvPr/>
        </p:nvSpPr>
        <p:spPr>
          <a:xfrm>
            <a:off x="19528201"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2" name="object 22">
            <a:extLst>
              <a:ext uri="{FF2B5EF4-FFF2-40B4-BE49-F238E27FC236}">
                <a16:creationId xmlns:a16="http://schemas.microsoft.com/office/drawing/2014/main" id="{84685FD5-191A-30A7-C5E9-E04B5495CF47}"/>
              </a:ext>
            </a:extLst>
          </p:cNvPr>
          <p:cNvSpPr/>
          <p:nvPr/>
        </p:nvSpPr>
        <p:spPr>
          <a:xfrm>
            <a:off x="19789973"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3" name="object 23">
            <a:extLst>
              <a:ext uri="{FF2B5EF4-FFF2-40B4-BE49-F238E27FC236}">
                <a16:creationId xmlns:a16="http://schemas.microsoft.com/office/drawing/2014/main" id="{A791F170-20C3-80A6-1F1D-F7B2CE96BBDE}"/>
              </a:ext>
            </a:extLst>
          </p:cNvPr>
          <p:cNvSpPr/>
          <p:nvPr/>
        </p:nvSpPr>
        <p:spPr>
          <a:xfrm>
            <a:off x="17957569"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4" name="object 24">
            <a:extLst>
              <a:ext uri="{FF2B5EF4-FFF2-40B4-BE49-F238E27FC236}">
                <a16:creationId xmlns:a16="http://schemas.microsoft.com/office/drawing/2014/main" id="{03747208-F756-1F62-62A4-9861EDFB89EC}"/>
              </a:ext>
            </a:extLst>
          </p:cNvPr>
          <p:cNvSpPr/>
          <p:nvPr/>
        </p:nvSpPr>
        <p:spPr>
          <a:xfrm>
            <a:off x="18219340"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5" name="object 25">
            <a:extLst>
              <a:ext uri="{FF2B5EF4-FFF2-40B4-BE49-F238E27FC236}">
                <a16:creationId xmlns:a16="http://schemas.microsoft.com/office/drawing/2014/main" id="{9BF353BB-27E4-7C6B-BAB3-E8223F79FFA9}"/>
              </a:ext>
            </a:extLst>
          </p:cNvPr>
          <p:cNvSpPr/>
          <p:nvPr/>
        </p:nvSpPr>
        <p:spPr>
          <a:xfrm>
            <a:off x="18481112"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6" name="object 26">
            <a:extLst>
              <a:ext uri="{FF2B5EF4-FFF2-40B4-BE49-F238E27FC236}">
                <a16:creationId xmlns:a16="http://schemas.microsoft.com/office/drawing/2014/main" id="{356A4536-F3E9-11B2-520F-39C7995755C1}"/>
              </a:ext>
            </a:extLst>
          </p:cNvPr>
          <p:cNvSpPr/>
          <p:nvPr/>
        </p:nvSpPr>
        <p:spPr>
          <a:xfrm>
            <a:off x="18742885"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7" name="object 27">
            <a:extLst>
              <a:ext uri="{FF2B5EF4-FFF2-40B4-BE49-F238E27FC236}">
                <a16:creationId xmlns:a16="http://schemas.microsoft.com/office/drawing/2014/main" id="{F51B52DC-447C-B8E0-DC88-0308961E754D}"/>
              </a:ext>
            </a:extLst>
          </p:cNvPr>
          <p:cNvSpPr/>
          <p:nvPr/>
        </p:nvSpPr>
        <p:spPr>
          <a:xfrm>
            <a:off x="19004657"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8" name="object 28">
            <a:extLst>
              <a:ext uri="{FF2B5EF4-FFF2-40B4-BE49-F238E27FC236}">
                <a16:creationId xmlns:a16="http://schemas.microsoft.com/office/drawing/2014/main" id="{7F65596F-1F42-A163-8190-C0B5E0A3D847}"/>
              </a:ext>
            </a:extLst>
          </p:cNvPr>
          <p:cNvSpPr/>
          <p:nvPr/>
        </p:nvSpPr>
        <p:spPr>
          <a:xfrm>
            <a:off x="19266428"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9" name="object 29">
            <a:extLst>
              <a:ext uri="{FF2B5EF4-FFF2-40B4-BE49-F238E27FC236}">
                <a16:creationId xmlns:a16="http://schemas.microsoft.com/office/drawing/2014/main" id="{600E2545-D1B6-7D41-D390-F8972C462389}"/>
              </a:ext>
            </a:extLst>
          </p:cNvPr>
          <p:cNvSpPr/>
          <p:nvPr/>
        </p:nvSpPr>
        <p:spPr>
          <a:xfrm>
            <a:off x="19528201"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0" name="object 30">
            <a:extLst>
              <a:ext uri="{FF2B5EF4-FFF2-40B4-BE49-F238E27FC236}">
                <a16:creationId xmlns:a16="http://schemas.microsoft.com/office/drawing/2014/main" id="{D52BCBBE-47BC-73B4-6DF6-0A2D9AD018DB}"/>
              </a:ext>
            </a:extLst>
          </p:cNvPr>
          <p:cNvSpPr/>
          <p:nvPr/>
        </p:nvSpPr>
        <p:spPr>
          <a:xfrm>
            <a:off x="19789973"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1" name="object 31">
            <a:extLst>
              <a:ext uri="{FF2B5EF4-FFF2-40B4-BE49-F238E27FC236}">
                <a16:creationId xmlns:a16="http://schemas.microsoft.com/office/drawing/2014/main" id="{310CCB80-4BFE-6989-436C-DD016F550698}"/>
              </a:ext>
            </a:extLst>
          </p:cNvPr>
          <p:cNvSpPr/>
          <p:nvPr/>
        </p:nvSpPr>
        <p:spPr>
          <a:xfrm>
            <a:off x="17957569"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2" name="object 32">
            <a:extLst>
              <a:ext uri="{FF2B5EF4-FFF2-40B4-BE49-F238E27FC236}">
                <a16:creationId xmlns:a16="http://schemas.microsoft.com/office/drawing/2014/main" id="{26570815-0FCB-B961-0F6F-4D51EB10B8E2}"/>
              </a:ext>
            </a:extLst>
          </p:cNvPr>
          <p:cNvSpPr/>
          <p:nvPr/>
        </p:nvSpPr>
        <p:spPr>
          <a:xfrm>
            <a:off x="18219340"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3" name="object 33">
            <a:extLst>
              <a:ext uri="{FF2B5EF4-FFF2-40B4-BE49-F238E27FC236}">
                <a16:creationId xmlns:a16="http://schemas.microsoft.com/office/drawing/2014/main" id="{C2B72265-AF9F-2B10-B5ED-DFA1ADA7FB44}"/>
              </a:ext>
            </a:extLst>
          </p:cNvPr>
          <p:cNvSpPr/>
          <p:nvPr/>
        </p:nvSpPr>
        <p:spPr>
          <a:xfrm>
            <a:off x="18481112"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4" name="object 34">
            <a:extLst>
              <a:ext uri="{FF2B5EF4-FFF2-40B4-BE49-F238E27FC236}">
                <a16:creationId xmlns:a16="http://schemas.microsoft.com/office/drawing/2014/main" id="{87F5EEC8-8D29-92AE-556E-B6DE2FEF7E75}"/>
              </a:ext>
            </a:extLst>
          </p:cNvPr>
          <p:cNvSpPr/>
          <p:nvPr/>
        </p:nvSpPr>
        <p:spPr>
          <a:xfrm>
            <a:off x="18742885"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5" name="object 35">
            <a:extLst>
              <a:ext uri="{FF2B5EF4-FFF2-40B4-BE49-F238E27FC236}">
                <a16:creationId xmlns:a16="http://schemas.microsoft.com/office/drawing/2014/main" id="{D101C652-B070-3056-98F4-90DA8C82424C}"/>
              </a:ext>
            </a:extLst>
          </p:cNvPr>
          <p:cNvSpPr/>
          <p:nvPr/>
        </p:nvSpPr>
        <p:spPr>
          <a:xfrm>
            <a:off x="19004657"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6" name="object 36">
            <a:extLst>
              <a:ext uri="{FF2B5EF4-FFF2-40B4-BE49-F238E27FC236}">
                <a16:creationId xmlns:a16="http://schemas.microsoft.com/office/drawing/2014/main" id="{29A78AB6-BCDC-4BB6-3E59-81BDB9C15042}"/>
              </a:ext>
            </a:extLst>
          </p:cNvPr>
          <p:cNvSpPr/>
          <p:nvPr/>
        </p:nvSpPr>
        <p:spPr>
          <a:xfrm>
            <a:off x="19266428"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7" name="object 37">
            <a:extLst>
              <a:ext uri="{FF2B5EF4-FFF2-40B4-BE49-F238E27FC236}">
                <a16:creationId xmlns:a16="http://schemas.microsoft.com/office/drawing/2014/main" id="{F9A2868B-7BD8-6C9E-EA5A-BCB2AA4193A2}"/>
              </a:ext>
            </a:extLst>
          </p:cNvPr>
          <p:cNvSpPr/>
          <p:nvPr/>
        </p:nvSpPr>
        <p:spPr>
          <a:xfrm>
            <a:off x="19528201"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8" name="object 38">
            <a:extLst>
              <a:ext uri="{FF2B5EF4-FFF2-40B4-BE49-F238E27FC236}">
                <a16:creationId xmlns:a16="http://schemas.microsoft.com/office/drawing/2014/main" id="{C8F1373D-6D19-0072-C1FA-D160E4FAE3DB}"/>
              </a:ext>
            </a:extLst>
          </p:cNvPr>
          <p:cNvSpPr/>
          <p:nvPr/>
        </p:nvSpPr>
        <p:spPr>
          <a:xfrm>
            <a:off x="19789973"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9" name="object 39">
            <a:extLst>
              <a:ext uri="{FF2B5EF4-FFF2-40B4-BE49-F238E27FC236}">
                <a16:creationId xmlns:a16="http://schemas.microsoft.com/office/drawing/2014/main" id="{13BBB92F-34A2-102F-1CA6-6463BFDB2B02}"/>
              </a:ext>
            </a:extLst>
          </p:cNvPr>
          <p:cNvSpPr/>
          <p:nvPr/>
        </p:nvSpPr>
        <p:spPr>
          <a:xfrm>
            <a:off x="17957569"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0" name="object 40">
            <a:extLst>
              <a:ext uri="{FF2B5EF4-FFF2-40B4-BE49-F238E27FC236}">
                <a16:creationId xmlns:a16="http://schemas.microsoft.com/office/drawing/2014/main" id="{9A63DF8A-6B88-A896-F718-0D4EF8D5EC3A}"/>
              </a:ext>
            </a:extLst>
          </p:cNvPr>
          <p:cNvSpPr/>
          <p:nvPr/>
        </p:nvSpPr>
        <p:spPr>
          <a:xfrm>
            <a:off x="18219340"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1" name="object 41">
            <a:extLst>
              <a:ext uri="{FF2B5EF4-FFF2-40B4-BE49-F238E27FC236}">
                <a16:creationId xmlns:a16="http://schemas.microsoft.com/office/drawing/2014/main" id="{B2D81485-B11E-676C-0B22-BCBE83CB9DF3}"/>
              </a:ext>
            </a:extLst>
          </p:cNvPr>
          <p:cNvSpPr/>
          <p:nvPr/>
        </p:nvSpPr>
        <p:spPr>
          <a:xfrm>
            <a:off x="18481112"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2" name="object 42">
            <a:extLst>
              <a:ext uri="{FF2B5EF4-FFF2-40B4-BE49-F238E27FC236}">
                <a16:creationId xmlns:a16="http://schemas.microsoft.com/office/drawing/2014/main" id="{64BADA44-A1BE-AEE9-572B-1082F09EE762}"/>
              </a:ext>
            </a:extLst>
          </p:cNvPr>
          <p:cNvSpPr/>
          <p:nvPr/>
        </p:nvSpPr>
        <p:spPr>
          <a:xfrm>
            <a:off x="18742885"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3" name="object 43">
            <a:extLst>
              <a:ext uri="{FF2B5EF4-FFF2-40B4-BE49-F238E27FC236}">
                <a16:creationId xmlns:a16="http://schemas.microsoft.com/office/drawing/2014/main" id="{D7CFC089-A56A-AE48-B444-02DA768C8E61}"/>
              </a:ext>
            </a:extLst>
          </p:cNvPr>
          <p:cNvSpPr/>
          <p:nvPr/>
        </p:nvSpPr>
        <p:spPr>
          <a:xfrm>
            <a:off x="19004657"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4" name="object 44">
            <a:extLst>
              <a:ext uri="{FF2B5EF4-FFF2-40B4-BE49-F238E27FC236}">
                <a16:creationId xmlns:a16="http://schemas.microsoft.com/office/drawing/2014/main" id="{2BD4EEBA-8E37-0F2C-4D58-8CCA432128C7}"/>
              </a:ext>
            </a:extLst>
          </p:cNvPr>
          <p:cNvSpPr/>
          <p:nvPr/>
        </p:nvSpPr>
        <p:spPr>
          <a:xfrm>
            <a:off x="19266428"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5" name="object 45">
            <a:extLst>
              <a:ext uri="{FF2B5EF4-FFF2-40B4-BE49-F238E27FC236}">
                <a16:creationId xmlns:a16="http://schemas.microsoft.com/office/drawing/2014/main" id="{E966C15C-BDA8-747A-4F89-FA94AF301230}"/>
              </a:ext>
            </a:extLst>
          </p:cNvPr>
          <p:cNvSpPr/>
          <p:nvPr/>
        </p:nvSpPr>
        <p:spPr>
          <a:xfrm>
            <a:off x="19528201"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6" name="object 46">
            <a:extLst>
              <a:ext uri="{FF2B5EF4-FFF2-40B4-BE49-F238E27FC236}">
                <a16:creationId xmlns:a16="http://schemas.microsoft.com/office/drawing/2014/main" id="{3CD54DEE-B244-E977-BF43-9916D9FC4C3D}"/>
              </a:ext>
            </a:extLst>
          </p:cNvPr>
          <p:cNvSpPr/>
          <p:nvPr/>
        </p:nvSpPr>
        <p:spPr>
          <a:xfrm>
            <a:off x="19789973"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7" name="object 47">
            <a:extLst>
              <a:ext uri="{FF2B5EF4-FFF2-40B4-BE49-F238E27FC236}">
                <a16:creationId xmlns:a16="http://schemas.microsoft.com/office/drawing/2014/main" id="{A793F94E-F61F-0515-6FD2-AA5AD1258BA4}"/>
              </a:ext>
            </a:extLst>
          </p:cNvPr>
          <p:cNvSpPr/>
          <p:nvPr/>
        </p:nvSpPr>
        <p:spPr>
          <a:xfrm>
            <a:off x="17957569"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8" name="object 48">
            <a:extLst>
              <a:ext uri="{FF2B5EF4-FFF2-40B4-BE49-F238E27FC236}">
                <a16:creationId xmlns:a16="http://schemas.microsoft.com/office/drawing/2014/main" id="{6840C467-4DD9-2B0B-CCF1-14F62051ACE4}"/>
              </a:ext>
            </a:extLst>
          </p:cNvPr>
          <p:cNvSpPr/>
          <p:nvPr/>
        </p:nvSpPr>
        <p:spPr>
          <a:xfrm>
            <a:off x="18219340"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9" name="object 49">
            <a:extLst>
              <a:ext uri="{FF2B5EF4-FFF2-40B4-BE49-F238E27FC236}">
                <a16:creationId xmlns:a16="http://schemas.microsoft.com/office/drawing/2014/main" id="{0791C318-A3AB-8C27-5EC7-246C763A5EA4}"/>
              </a:ext>
            </a:extLst>
          </p:cNvPr>
          <p:cNvSpPr/>
          <p:nvPr/>
        </p:nvSpPr>
        <p:spPr>
          <a:xfrm>
            <a:off x="18481112"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0" name="object 50">
            <a:extLst>
              <a:ext uri="{FF2B5EF4-FFF2-40B4-BE49-F238E27FC236}">
                <a16:creationId xmlns:a16="http://schemas.microsoft.com/office/drawing/2014/main" id="{793B6234-1F65-C0CA-047A-8C4FBA91B793}"/>
              </a:ext>
            </a:extLst>
          </p:cNvPr>
          <p:cNvSpPr/>
          <p:nvPr/>
        </p:nvSpPr>
        <p:spPr>
          <a:xfrm>
            <a:off x="18742885"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1" name="object 51">
            <a:extLst>
              <a:ext uri="{FF2B5EF4-FFF2-40B4-BE49-F238E27FC236}">
                <a16:creationId xmlns:a16="http://schemas.microsoft.com/office/drawing/2014/main" id="{0D9249C0-0056-D5A9-A300-154033518344}"/>
              </a:ext>
            </a:extLst>
          </p:cNvPr>
          <p:cNvSpPr/>
          <p:nvPr/>
        </p:nvSpPr>
        <p:spPr>
          <a:xfrm>
            <a:off x="19004657"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2" name="object 52">
            <a:extLst>
              <a:ext uri="{FF2B5EF4-FFF2-40B4-BE49-F238E27FC236}">
                <a16:creationId xmlns:a16="http://schemas.microsoft.com/office/drawing/2014/main" id="{392C9710-83EB-6872-6165-F7076A06118D}"/>
              </a:ext>
            </a:extLst>
          </p:cNvPr>
          <p:cNvSpPr/>
          <p:nvPr/>
        </p:nvSpPr>
        <p:spPr>
          <a:xfrm>
            <a:off x="19266428"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3" name="object 53">
            <a:extLst>
              <a:ext uri="{FF2B5EF4-FFF2-40B4-BE49-F238E27FC236}">
                <a16:creationId xmlns:a16="http://schemas.microsoft.com/office/drawing/2014/main" id="{4BDAD698-76D1-0064-44EA-A0683C6D8191}"/>
              </a:ext>
            </a:extLst>
          </p:cNvPr>
          <p:cNvSpPr/>
          <p:nvPr/>
        </p:nvSpPr>
        <p:spPr>
          <a:xfrm>
            <a:off x="19528201"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4" name="object 54">
            <a:extLst>
              <a:ext uri="{FF2B5EF4-FFF2-40B4-BE49-F238E27FC236}">
                <a16:creationId xmlns:a16="http://schemas.microsoft.com/office/drawing/2014/main" id="{D89DA30A-C7BC-B318-187F-68EB505EB97D}"/>
              </a:ext>
            </a:extLst>
          </p:cNvPr>
          <p:cNvSpPr/>
          <p:nvPr/>
        </p:nvSpPr>
        <p:spPr>
          <a:xfrm>
            <a:off x="19789973"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5" name="object 55">
            <a:extLst>
              <a:ext uri="{FF2B5EF4-FFF2-40B4-BE49-F238E27FC236}">
                <a16:creationId xmlns:a16="http://schemas.microsoft.com/office/drawing/2014/main" id="{2A71B2D2-1A6D-4F78-F0DE-CD2FCE456FFE}"/>
              </a:ext>
            </a:extLst>
          </p:cNvPr>
          <p:cNvSpPr/>
          <p:nvPr/>
        </p:nvSpPr>
        <p:spPr>
          <a:xfrm>
            <a:off x="17957569"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6" name="object 56">
            <a:extLst>
              <a:ext uri="{FF2B5EF4-FFF2-40B4-BE49-F238E27FC236}">
                <a16:creationId xmlns:a16="http://schemas.microsoft.com/office/drawing/2014/main" id="{054B24E5-7273-5254-52F2-C9CEBD34DA9C}"/>
              </a:ext>
            </a:extLst>
          </p:cNvPr>
          <p:cNvSpPr/>
          <p:nvPr/>
        </p:nvSpPr>
        <p:spPr>
          <a:xfrm>
            <a:off x="18219340"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7" name="object 57">
            <a:extLst>
              <a:ext uri="{FF2B5EF4-FFF2-40B4-BE49-F238E27FC236}">
                <a16:creationId xmlns:a16="http://schemas.microsoft.com/office/drawing/2014/main" id="{C5CBA562-D37F-FC0A-7A6D-358C6142622D}"/>
              </a:ext>
            </a:extLst>
          </p:cNvPr>
          <p:cNvSpPr/>
          <p:nvPr/>
        </p:nvSpPr>
        <p:spPr>
          <a:xfrm>
            <a:off x="18481112"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8" name="object 58">
            <a:extLst>
              <a:ext uri="{FF2B5EF4-FFF2-40B4-BE49-F238E27FC236}">
                <a16:creationId xmlns:a16="http://schemas.microsoft.com/office/drawing/2014/main" id="{CF468878-0CC9-97C6-F40A-9F3FEEEB8079}"/>
              </a:ext>
            </a:extLst>
          </p:cNvPr>
          <p:cNvSpPr/>
          <p:nvPr/>
        </p:nvSpPr>
        <p:spPr>
          <a:xfrm>
            <a:off x="18742885"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9" name="object 59">
            <a:extLst>
              <a:ext uri="{FF2B5EF4-FFF2-40B4-BE49-F238E27FC236}">
                <a16:creationId xmlns:a16="http://schemas.microsoft.com/office/drawing/2014/main" id="{AA0C78F9-0C5C-8712-70A2-7FF68CBAF2A2}"/>
              </a:ext>
            </a:extLst>
          </p:cNvPr>
          <p:cNvSpPr/>
          <p:nvPr/>
        </p:nvSpPr>
        <p:spPr>
          <a:xfrm>
            <a:off x="19004657"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0" name="object 60">
            <a:extLst>
              <a:ext uri="{FF2B5EF4-FFF2-40B4-BE49-F238E27FC236}">
                <a16:creationId xmlns:a16="http://schemas.microsoft.com/office/drawing/2014/main" id="{86B0C93F-D6DB-87C0-40EA-46EB17E17CC5}"/>
              </a:ext>
            </a:extLst>
          </p:cNvPr>
          <p:cNvSpPr/>
          <p:nvPr/>
        </p:nvSpPr>
        <p:spPr>
          <a:xfrm>
            <a:off x="19266428"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1" name="object 61">
            <a:extLst>
              <a:ext uri="{FF2B5EF4-FFF2-40B4-BE49-F238E27FC236}">
                <a16:creationId xmlns:a16="http://schemas.microsoft.com/office/drawing/2014/main" id="{0CC10BA0-8ECC-8C5B-F0AF-496F31FB69B3}"/>
              </a:ext>
            </a:extLst>
          </p:cNvPr>
          <p:cNvSpPr/>
          <p:nvPr/>
        </p:nvSpPr>
        <p:spPr>
          <a:xfrm>
            <a:off x="19528201"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2" name="object 62">
            <a:extLst>
              <a:ext uri="{FF2B5EF4-FFF2-40B4-BE49-F238E27FC236}">
                <a16:creationId xmlns:a16="http://schemas.microsoft.com/office/drawing/2014/main" id="{2B3E5BE3-178F-AFE4-FF32-E3F230362615}"/>
              </a:ext>
            </a:extLst>
          </p:cNvPr>
          <p:cNvSpPr/>
          <p:nvPr/>
        </p:nvSpPr>
        <p:spPr>
          <a:xfrm>
            <a:off x="19789973"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3" name="object 63">
            <a:extLst>
              <a:ext uri="{FF2B5EF4-FFF2-40B4-BE49-F238E27FC236}">
                <a16:creationId xmlns:a16="http://schemas.microsoft.com/office/drawing/2014/main" id="{A0244BF1-18D6-3222-8A3A-1B7CC5B0B859}"/>
              </a:ext>
            </a:extLst>
          </p:cNvPr>
          <p:cNvSpPr/>
          <p:nvPr/>
        </p:nvSpPr>
        <p:spPr>
          <a:xfrm>
            <a:off x="17957569"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4" name="object 64">
            <a:extLst>
              <a:ext uri="{FF2B5EF4-FFF2-40B4-BE49-F238E27FC236}">
                <a16:creationId xmlns:a16="http://schemas.microsoft.com/office/drawing/2014/main" id="{4C106B66-41AE-D012-88E9-05A6C41881EE}"/>
              </a:ext>
            </a:extLst>
          </p:cNvPr>
          <p:cNvSpPr/>
          <p:nvPr/>
        </p:nvSpPr>
        <p:spPr>
          <a:xfrm>
            <a:off x="18219340"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5" name="object 65">
            <a:extLst>
              <a:ext uri="{FF2B5EF4-FFF2-40B4-BE49-F238E27FC236}">
                <a16:creationId xmlns:a16="http://schemas.microsoft.com/office/drawing/2014/main" id="{EEF6C859-59B8-69B8-B17F-BA6D3AB0D930}"/>
              </a:ext>
            </a:extLst>
          </p:cNvPr>
          <p:cNvSpPr/>
          <p:nvPr/>
        </p:nvSpPr>
        <p:spPr>
          <a:xfrm>
            <a:off x="18481112"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6" name="object 66">
            <a:extLst>
              <a:ext uri="{FF2B5EF4-FFF2-40B4-BE49-F238E27FC236}">
                <a16:creationId xmlns:a16="http://schemas.microsoft.com/office/drawing/2014/main" id="{4A8F0318-D18C-F965-0E14-45F3AAAC33E1}"/>
              </a:ext>
            </a:extLst>
          </p:cNvPr>
          <p:cNvSpPr/>
          <p:nvPr/>
        </p:nvSpPr>
        <p:spPr>
          <a:xfrm>
            <a:off x="18742885"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7" name="object 67">
            <a:extLst>
              <a:ext uri="{FF2B5EF4-FFF2-40B4-BE49-F238E27FC236}">
                <a16:creationId xmlns:a16="http://schemas.microsoft.com/office/drawing/2014/main" id="{785B09A5-CCC5-FB09-CEDE-F58D9EDE4863}"/>
              </a:ext>
            </a:extLst>
          </p:cNvPr>
          <p:cNvSpPr/>
          <p:nvPr/>
        </p:nvSpPr>
        <p:spPr>
          <a:xfrm>
            <a:off x="19004657"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8" name="object 68">
            <a:extLst>
              <a:ext uri="{FF2B5EF4-FFF2-40B4-BE49-F238E27FC236}">
                <a16:creationId xmlns:a16="http://schemas.microsoft.com/office/drawing/2014/main" id="{F8D41906-6F47-FC3E-4454-9AD1D68172CF}"/>
              </a:ext>
            </a:extLst>
          </p:cNvPr>
          <p:cNvSpPr/>
          <p:nvPr/>
        </p:nvSpPr>
        <p:spPr>
          <a:xfrm>
            <a:off x="19266428"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9" name="object 69">
            <a:extLst>
              <a:ext uri="{FF2B5EF4-FFF2-40B4-BE49-F238E27FC236}">
                <a16:creationId xmlns:a16="http://schemas.microsoft.com/office/drawing/2014/main" id="{94509C67-FAAB-B221-0B16-16E575F6C7A7}"/>
              </a:ext>
            </a:extLst>
          </p:cNvPr>
          <p:cNvSpPr/>
          <p:nvPr/>
        </p:nvSpPr>
        <p:spPr>
          <a:xfrm>
            <a:off x="19528201"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70" name="object 70">
            <a:extLst>
              <a:ext uri="{FF2B5EF4-FFF2-40B4-BE49-F238E27FC236}">
                <a16:creationId xmlns:a16="http://schemas.microsoft.com/office/drawing/2014/main" id="{073AA7BD-D5F3-375E-B95D-2309D6F1F186}"/>
              </a:ext>
            </a:extLst>
          </p:cNvPr>
          <p:cNvSpPr/>
          <p:nvPr/>
        </p:nvSpPr>
        <p:spPr>
          <a:xfrm>
            <a:off x="19789973"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75" name="CaixaDeTexto 74">
            <a:extLst>
              <a:ext uri="{FF2B5EF4-FFF2-40B4-BE49-F238E27FC236}">
                <a16:creationId xmlns:a16="http://schemas.microsoft.com/office/drawing/2014/main" id="{D083D80E-2F4C-629E-6D69-D4CEFE462E5C}"/>
              </a:ext>
            </a:extLst>
          </p:cNvPr>
          <p:cNvSpPr txBox="1">
            <a:spLocks/>
          </p:cNvSpPr>
          <p:nvPr/>
        </p:nvSpPr>
        <p:spPr>
          <a:xfrm>
            <a:off x="1387570" y="3710731"/>
            <a:ext cx="17643439" cy="4247317"/>
          </a:xfrm>
          <a:prstGeom prst="rect">
            <a:avLst/>
          </a:prstGeom>
          <a:noFill/>
        </p:spPr>
        <p:txBody>
          <a:bodyPr wrap="square">
            <a:spAutoFit/>
          </a:bodyPr>
          <a:lstStyle/>
          <a:p>
            <a:pPr algn="just"/>
            <a:r>
              <a:rPr lang="pt-BR" sz="5400" b="1" dirty="0">
                <a:solidFill>
                  <a:schemeClr val="tx1">
                    <a:lumMod val="65000"/>
                    <a:lumOff val="35000"/>
                  </a:schemeClr>
                </a:solidFill>
                <a:latin typeface="+mj-lt"/>
                <a:cs typeface="Arial" panose="020B0604020202020204" pitchFamily="34" charset="0"/>
              </a:rPr>
              <a:t>IP: </a:t>
            </a:r>
            <a:r>
              <a:rPr lang="pt-BR" sz="5400" dirty="0">
                <a:solidFill>
                  <a:schemeClr val="tx1">
                    <a:lumMod val="65000"/>
                    <a:lumOff val="35000"/>
                  </a:schemeClr>
                </a:solidFill>
                <a:latin typeface="+mj-lt"/>
                <a:cs typeface="Arial" panose="020B0604020202020204" pitchFamily="34" charset="0"/>
              </a:rPr>
              <a:t>195.210.55.180 – </a:t>
            </a:r>
            <a:r>
              <a:rPr lang="pt-BR" sz="5400" b="1" dirty="0">
                <a:solidFill>
                  <a:schemeClr val="tx1">
                    <a:lumMod val="65000"/>
                    <a:lumOff val="35000"/>
                  </a:schemeClr>
                </a:solidFill>
                <a:latin typeface="+mj-lt"/>
                <a:cs typeface="Arial" panose="020B0604020202020204" pitchFamily="34" charset="0"/>
              </a:rPr>
              <a:t>Binário</a:t>
            </a:r>
            <a:r>
              <a:rPr lang="pt-BR" sz="4000" b="1" dirty="0">
                <a:solidFill>
                  <a:schemeClr val="tx1">
                    <a:lumMod val="65000"/>
                    <a:lumOff val="35000"/>
                  </a:schemeClr>
                </a:solidFill>
                <a:latin typeface="+mj-lt"/>
                <a:cs typeface="Arial" panose="020B0604020202020204" pitchFamily="34" charset="0"/>
              </a:rPr>
              <a:t>: </a:t>
            </a:r>
            <a:r>
              <a:rPr lang="pt-BR" sz="4000" dirty="0">
                <a:solidFill>
                  <a:schemeClr val="tx1">
                    <a:lumMod val="65000"/>
                    <a:lumOff val="35000"/>
                  </a:schemeClr>
                </a:solidFill>
                <a:latin typeface="+mj-lt"/>
                <a:cs typeface="Arial" panose="020B0604020202020204" pitchFamily="34" charset="0"/>
              </a:rPr>
              <a:t>11000011. 11010010.00011011.10110100</a:t>
            </a:r>
          </a:p>
          <a:p>
            <a:pPr algn="just"/>
            <a:r>
              <a:rPr lang="pt-BR" sz="5400" b="1" dirty="0">
                <a:solidFill>
                  <a:schemeClr val="tx1">
                    <a:lumMod val="65000"/>
                    <a:lumOff val="35000"/>
                  </a:schemeClr>
                </a:solidFill>
                <a:latin typeface="+mj-lt"/>
                <a:cs typeface="Arial" panose="020B0604020202020204" pitchFamily="34" charset="0"/>
              </a:rPr>
              <a:t>IP: </a:t>
            </a:r>
            <a:r>
              <a:rPr lang="pt-BR" sz="5400" dirty="0">
                <a:solidFill>
                  <a:schemeClr val="tx1">
                    <a:lumMod val="65000"/>
                    <a:lumOff val="35000"/>
                  </a:schemeClr>
                </a:solidFill>
                <a:latin typeface="+mj-lt"/>
                <a:cs typeface="Arial" panose="020B0604020202020204" pitchFamily="34" charset="0"/>
              </a:rPr>
              <a:t>210.150.125.9 – </a:t>
            </a:r>
            <a:r>
              <a:rPr lang="pt-BR" sz="5400" b="1" dirty="0">
                <a:solidFill>
                  <a:schemeClr val="tx1">
                    <a:lumMod val="65000"/>
                    <a:lumOff val="35000"/>
                  </a:schemeClr>
                </a:solidFill>
                <a:latin typeface="+mj-lt"/>
                <a:cs typeface="Arial" panose="020B0604020202020204" pitchFamily="34" charset="0"/>
              </a:rPr>
              <a:t>Binário:</a:t>
            </a:r>
          </a:p>
          <a:p>
            <a:pPr algn="just"/>
            <a:r>
              <a:rPr lang="pt-BR" sz="5400" b="1" dirty="0">
                <a:solidFill>
                  <a:schemeClr val="tx1">
                    <a:lumMod val="65000"/>
                    <a:lumOff val="35000"/>
                  </a:schemeClr>
                </a:solidFill>
                <a:latin typeface="+mj-lt"/>
                <a:cs typeface="Arial" panose="020B0604020202020204" pitchFamily="34" charset="0"/>
              </a:rPr>
              <a:t>IP: </a:t>
            </a:r>
            <a:r>
              <a:rPr lang="pt-BR" sz="5400" dirty="0">
                <a:solidFill>
                  <a:schemeClr val="tx1">
                    <a:lumMod val="65000"/>
                    <a:lumOff val="35000"/>
                  </a:schemeClr>
                </a:solidFill>
                <a:latin typeface="+mj-lt"/>
                <a:cs typeface="Arial" panose="020B0604020202020204" pitchFamily="34" charset="0"/>
              </a:rPr>
              <a:t>199.20.42.189 – </a:t>
            </a:r>
            <a:r>
              <a:rPr lang="pt-BR" sz="5400" b="1" dirty="0">
                <a:solidFill>
                  <a:schemeClr val="tx1">
                    <a:lumMod val="65000"/>
                    <a:lumOff val="35000"/>
                  </a:schemeClr>
                </a:solidFill>
                <a:latin typeface="+mj-lt"/>
                <a:cs typeface="Arial" panose="020B0604020202020204" pitchFamily="34" charset="0"/>
              </a:rPr>
              <a:t>Binário:</a:t>
            </a:r>
          </a:p>
          <a:p>
            <a:pPr algn="just"/>
            <a:r>
              <a:rPr lang="pt-BR" sz="5400" b="1" dirty="0">
                <a:solidFill>
                  <a:schemeClr val="tx1">
                    <a:lumMod val="65000"/>
                    <a:lumOff val="35000"/>
                  </a:schemeClr>
                </a:solidFill>
                <a:latin typeface="+mj-lt"/>
                <a:cs typeface="Arial" panose="020B0604020202020204" pitchFamily="34" charset="0"/>
              </a:rPr>
              <a:t>IP: </a:t>
            </a:r>
            <a:r>
              <a:rPr lang="pt-BR" sz="5400" dirty="0">
                <a:solidFill>
                  <a:schemeClr val="tx1">
                    <a:lumMod val="65000"/>
                    <a:lumOff val="35000"/>
                  </a:schemeClr>
                </a:solidFill>
                <a:latin typeface="+mj-lt"/>
                <a:cs typeface="Arial" panose="020B0604020202020204" pitchFamily="34" charset="0"/>
              </a:rPr>
              <a:t>194.210.25.250– </a:t>
            </a:r>
            <a:r>
              <a:rPr lang="pt-BR" sz="5400" b="1" dirty="0">
                <a:solidFill>
                  <a:schemeClr val="tx1">
                    <a:lumMod val="65000"/>
                    <a:lumOff val="35000"/>
                  </a:schemeClr>
                </a:solidFill>
                <a:latin typeface="+mj-lt"/>
                <a:cs typeface="Arial" panose="020B0604020202020204" pitchFamily="34" charset="0"/>
              </a:rPr>
              <a:t>Binário:</a:t>
            </a:r>
          </a:p>
          <a:p>
            <a:pPr algn="just"/>
            <a:r>
              <a:rPr lang="pt-BR" sz="5400" b="1" dirty="0">
                <a:solidFill>
                  <a:schemeClr val="tx1">
                    <a:lumMod val="65000"/>
                    <a:lumOff val="35000"/>
                  </a:schemeClr>
                </a:solidFill>
                <a:latin typeface="+mj-lt"/>
                <a:cs typeface="Arial" panose="020B0604020202020204" pitchFamily="34" charset="0"/>
              </a:rPr>
              <a:t>IP: </a:t>
            </a:r>
            <a:r>
              <a:rPr lang="pt-BR" sz="5400" dirty="0">
                <a:solidFill>
                  <a:schemeClr val="tx1">
                    <a:lumMod val="65000"/>
                    <a:lumOff val="35000"/>
                  </a:schemeClr>
                </a:solidFill>
                <a:latin typeface="+mj-lt"/>
                <a:cs typeface="Arial" panose="020B0604020202020204" pitchFamily="34" charset="0"/>
              </a:rPr>
              <a:t>193.11.16.123 – </a:t>
            </a:r>
            <a:r>
              <a:rPr lang="pt-BR" sz="5400" b="1" dirty="0">
                <a:solidFill>
                  <a:schemeClr val="tx1">
                    <a:lumMod val="65000"/>
                    <a:lumOff val="35000"/>
                  </a:schemeClr>
                </a:solidFill>
                <a:latin typeface="+mj-lt"/>
                <a:cs typeface="Arial" panose="020B0604020202020204" pitchFamily="34" charset="0"/>
              </a:rPr>
              <a:t>Binário:</a:t>
            </a:r>
          </a:p>
        </p:txBody>
      </p:sp>
      <p:sp>
        <p:nvSpPr>
          <p:cNvPr id="73" name="Título 78">
            <a:extLst>
              <a:ext uri="{FF2B5EF4-FFF2-40B4-BE49-F238E27FC236}">
                <a16:creationId xmlns:a16="http://schemas.microsoft.com/office/drawing/2014/main" id="{9289E2C6-16FF-65C8-24AB-9C240506F105}"/>
              </a:ext>
            </a:extLst>
          </p:cNvPr>
          <p:cNvSpPr txBox="1">
            <a:spLocks/>
          </p:cNvSpPr>
          <p:nvPr/>
        </p:nvSpPr>
        <p:spPr>
          <a:xfrm>
            <a:off x="6470650" y="1841893"/>
            <a:ext cx="6636433" cy="1015663"/>
          </a:xfrm>
          <a:prstGeom prst="rect">
            <a:avLst/>
          </a:prstGeom>
        </p:spPr>
        <p:txBody>
          <a:bodyPr wrap="square" lIns="0" tIns="0" rIns="0" bIns="0">
            <a:spAutoFit/>
          </a:bodyPr>
          <a:lstStyle>
            <a:lvl1pPr>
              <a:defRPr sz="6100" b="0" i="0">
                <a:solidFill>
                  <a:srgbClr val="333333"/>
                </a:solidFill>
                <a:latin typeface="Montserrat Light"/>
                <a:ea typeface="+mj-ea"/>
                <a:cs typeface="Montserrat Light"/>
              </a:defRPr>
            </a:lvl1pPr>
          </a:lstStyle>
          <a:p>
            <a:r>
              <a:rPr lang="pt-BR" sz="6600" b="1" kern="0" dirty="0">
                <a:solidFill>
                  <a:srgbClr val="C00000"/>
                </a:solidFill>
                <a:latin typeface="+mj-lt"/>
              </a:rPr>
              <a:t>Atividade em aula</a:t>
            </a:r>
          </a:p>
        </p:txBody>
      </p:sp>
    </p:spTree>
    <p:extLst>
      <p:ext uri="{BB962C8B-B14F-4D97-AF65-F5344CB8AC3E}">
        <p14:creationId xmlns:p14="http://schemas.microsoft.com/office/powerpoint/2010/main" val="23403318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317" y="0"/>
            <a:ext cx="20104417" cy="11308973"/>
            <a:chOff x="0" y="0"/>
            <a:chExt cx="20104417" cy="11308973"/>
          </a:xfrm>
        </p:grpSpPr>
        <p:sp>
          <p:nvSpPr>
            <p:cNvPr id="3" name="object 3"/>
            <p:cNvSpPr/>
            <p:nvPr/>
          </p:nvSpPr>
          <p:spPr>
            <a:xfrm>
              <a:off x="0" y="11151493"/>
              <a:ext cx="12565380" cy="157480"/>
            </a:xfrm>
            <a:custGeom>
              <a:avLst/>
              <a:gdLst/>
              <a:ahLst/>
              <a:cxnLst/>
              <a:rect l="l" t="t" r="r" b="b"/>
              <a:pathLst>
                <a:path w="12565380" h="157479">
                  <a:moveTo>
                    <a:pt x="0" y="157063"/>
                  </a:moveTo>
                  <a:lnTo>
                    <a:pt x="12565062" y="157063"/>
                  </a:lnTo>
                  <a:lnTo>
                    <a:pt x="12565062" y="0"/>
                  </a:lnTo>
                  <a:lnTo>
                    <a:pt x="0" y="0"/>
                  </a:lnTo>
                  <a:lnTo>
                    <a:pt x="0" y="157063"/>
                  </a:lnTo>
                  <a:close/>
                </a:path>
              </a:pathLst>
            </a:custGeom>
            <a:solidFill>
              <a:srgbClr val="1A1A1A"/>
            </a:solidFill>
          </p:spPr>
          <p:txBody>
            <a:bodyPr wrap="square" lIns="0" tIns="0" rIns="0" bIns="0" rtlCol="0"/>
            <a:lstStyle/>
            <a:p>
              <a:endParaRPr/>
            </a:p>
          </p:txBody>
        </p:sp>
        <p:sp>
          <p:nvSpPr>
            <p:cNvPr id="4" name="object 4"/>
            <p:cNvSpPr/>
            <p:nvPr/>
          </p:nvSpPr>
          <p:spPr>
            <a:xfrm>
              <a:off x="12565062" y="0"/>
              <a:ext cx="7539355" cy="11308715"/>
            </a:xfrm>
            <a:custGeom>
              <a:avLst/>
              <a:gdLst/>
              <a:ahLst/>
              <a:cxnLst/>
              <a:rect l="l" t="t" r="r" b="b"/>
              <a:pathLst>
                <a:path w="7539355" h="11308715">
                  <a:moveTo>
                    <a:pt x="7539037" y="0"/>
                  </a:moveTo>
                  <a:lnTo>
                    <a:pt x="0" y="0"/>
                  </a:lnTo>
                  <a:lnTo>
                    <a:pt x="0" y="11308556"/>
                  </a:lnTo>
                  <a:lnTo>
                    <a:pt x="7539037" y="11308556"/>
                  </a:lnTo>
                  <a:lnTo>
                    <a:pt x="7539037" y="0"/>
                  </a:lnTo>
                  <a:close/>
                </a:path>
              </a:pathLst>
            </a:custGeom>
            <a:solidFill>
              <a:srgbClr val="C1272C"/>
            </a:solidFill>
          </p:spPr>
          <p:txBody>
            <a:bodyPr wrap="square" lIns="0" tIns="0" rIns="0" bIns="0" rtlCol="0"/>
            <a:lstStyle/>
            <a:p>
              <a:endParaRPr/>
            </a:p>
          </p:txBody>
        </p:sp>
        <p:sp>
          <p:nvSpPr>
            <p:cNvPr id="5" name="object 5"/>
            <p:cNvSpPr/>
            <p:nvPr/>
          </p:nvSpPr>
          <p:spPr>
            <a:xfrm>
              <a:off x="16111424" y="10041127"/>
              <a:ext cx="3533888" cy="942975"/>
            </a:xfrm>
            <a:custGeom>
              <a:avLst/>
              <a:gdLst/>
              <a:ahLst/>
              <a:cxnLst/>
              <a:rect l="l" t="t" r="r" b="b"/>
              <a:pathLst>
                <a:path w="3693159" h="942975">
                  <a:moveTo>
                    <a:pt x="2779915" y="545020"/>
                  </a:moveTo>
                  <a:lnTo>
                    <a:pt x="2753639" y="265760"/>
                  </a:lnTo>
                  <a:lnTo>
                    <a:pt x="2750807" y="265760"/>
                  </a:lnTo>
                  <a:lnTo>
                    <a:pt x="2600236" y="545020"/>
                  </a:lnTo>
                  <a:lnTo>
                    <a:pt x="2779915" y="545020"/>
                  </a:lnTo>
                  <a:close/>
                </a:path>
                <a:path w="3693159" h="942975">
                  <a:moveTo>
                    <a:pt x="3692982" y="0"/>
                  </a:moveTo>
                  <a:lnTo>
                    <a:pt x="3424605" y="0"/>
                  </a:lnTo>
                  <a:lnTo>
                    <a:pt x="3424605" y="134556"/>
                  </a:lnTo>
                  <a:lnTo>
                    <a:pt x="3281781" y="806462"/>
                  </a:lnTo>
                  <a:lnTo>
                    <a:pt x="3095612" y="806462"/>
                  </a:lnTo>
                  <a:lnTo>
                    <a:pt x="3238538" y="134556"/>
                  </a:lnTo>
                  <a:lnTo>
                    <a:pt x="3424605" y="134556"/>
                  </a:lnTo>
                  <a:lnTo>
                    <a:pt x="3424605" y="0"/>
                  </a:lnTo>
                  <a:lnTo>
                    <a:pt x="3024924" y="0"/>
                  </a:lnTo>
                  <a:lnTo>
                    <a:pt x="3024924" y="806462"/>
                  </a:lnTo>
                  <a:lnTo>
                    <a:pt x="2814574" y="806462"/>
                  </a:lnTo>
                  <a:lnTo>
                    <a:pt x="2797810" y="675284"/>
                  </a:lnTo>
                  <a:lnTo>
                    <a:pt x="2525153" y="675284"/>
                  </a:lnTo>
                  <a:lnTo>
                    <a:pt x="2453538" y="806462"/>
                  </a:lnTo>
                  <a:lnTo>
                    <a:pt x="2267356" y="806462"/>
                  </a:lnTo>
                  <a:lnTo>
                    <a:pt x="2675407" y="134556"/>
                  </a:lnTo>
                  <a:lnTo>
                    <a:pt x="2902521" y="134556"/>
                  </a:lnTo>
                  <a:lnTo>
                    <a:pt x="3024924" y="806462"/>
                  </a:lnTo>
                  <a:lnTo>
                    <a:pt x="3024924" y="0"/>
                  </a:lnTo>
                  <a:lnTo>
                    <a:pt x="2341283" y="0"/>
                  </a:lnTo>
                  <a:lnTo>
                    <a:pt x="2341283" y="134556"/>
                  </a:lnTo>
                  <a:lnTo>
                    <a:pt x="2198459" y="806462"/>
                  </a:lnTo>
                  <a:lnTo>
                    <a:pt x="1940674" y="806462"/>
                  </a:lnTo>
                  <a:lnTo>
                    <a:pt x="1822030" y="291833"/>
                  </a:lnTo>
                  <a:lnTo>
                    <a:pt x="1820151" y="291833"/>
                  </a:lnTo>
                  <a:lnTo>
                    <a:pt x="1710829" y="806462"/>
                  </a:lnTo>
                  <a:lnTo>
                    <a:pt x="1543304" y="806462"/>
                  </a:lnTo>
                  <a:lnTo>
                    <a:pt x="1686115" y="134556"/>
                  </a:lnTo>
                  <a:lnTo>
                    <a:pt x="1946744" y="134556"/>
                  </a:lnTo>
                  <a:lnTo>
                    <a:pt x="2065477" y="635266"/>
                  </a:lnTo>
                  <a:lnTo>
                    <a:pt x="2067687" y="633399"/>
                  </a:lnTo>
                  <a:lnTo>
                    <a:pt x="2173744" y="134556"/>
                  </a:lnTo>
                  <a:lnTo>
                    <a:pt x="2341283" y="134556"/>
                  </a:lnTo>
                  <a:lnTo>
                    <a:pt x="2341283" y="0"/>
                  </a:lnTo>
                  <a:lnTo>
                    <a:pt x="1580997" y="0"/>
                  </a:lnTo>
                  <a:lnTo>
                    <a:pt x="1580997" y="134556"/>
                  </a:lnTo>
                  <a:lnTo>
                    <a:pt x="1553146" y="264820"/>
                  </a:lnTo>
                  <a:lnTo>
                    <a:pt x="1227391" y="264820"/>
                  </a:lnTo>
                  <a:lnTo>
                    <a:pt x="1197965" y="403555"/>
                  </a:lnTo>
                  <a:lnTo>
                    <a:pt x="1497647" y="403555"/>
                  </a:lnTo>
                  <a:lnTo>
                    <a:pt x="1469999" y="533819"/>
                  </a:lnTo>
                  <a:lnTo>
                    <a:pt x="1170330" y="533819"/>
                  </a:lnTo>
                  <a:lnTo>
                    <a:pt x="1140066" y="676224"/>
                  </a:lnTo>
                  <a:lnTo>
                    <a:pt x="1465922" y="676224"/>
                  </a:lnTo>
                  <a:lnTo>
                    <a:pt x="1438071" y="806462"/>
                  </a:lnTo>
                  <a:lnTo>
                    <a:pt x="926261" y="806462"/>
                  </a:lnTo>
                  <a:lnTo>
                    <a:pt x="1027137" y="331825"/>
                  </a:lnTo>
                  <a:lnTo>
                    <a:pt x="1069073" y="134556"/>
                  </a:lnTo>
                  <a:lnTo>
                    <a:pt x="1580997" y="134556"/>
                  </a:lnTo>
                  <a:lnTo>
                    <a:pt x="1580997" y="0"/>
                  </a:lnTo>
                  <a:lnTo>
                    <a:pt x="908469" y="0"/>
                  </a:lnTo>
                  <a:lnTo>
                    <a:pt x="908469" y="281914"/>
                  </a:lnTo>
                  <a:lnTo>
                    <a:pt x="899655" y="331825"/>
                  </a:lnTo>
                  <a:lnTo>
                    <a:pt x="713587" y="331825"/>
                  </a:lnTo>
                  <a:lnTo>
                    <a:pt x="716394" y="313486"/>
                  </a:lnTo>
                  <a:lnTo>
                    <a:pt x="715302" y="297522"/>
                  </a:lnTo>
                  <a:lnTo>
                    <a:pt x="690422" y="263029"/>
                  </a:lnTo>
                  <a:lnTo>
                    <a:pt x="634746" y="250888"/>
                  </a:lnTo>
                  <a:lnTo>
                    <a:pt x="603135" y="255765"/>
                  </a:lnTo>
                  <a:lnTo>
                    <a:pt x="574814" y="268998"/>
                  </a:lnTo>
                  <a:lnTo>
                    <a:pt x="553186" y="288531"/>
                  </a:lnTo>
                  <a:lnTo>
                    <a:pt x="541667" y="312254"/>
                  </a:lnTo>
                  <a:lnTo>
                    <a:pt x="545160" y="343458"/>
                  </a:lnTo>
                  <a:lnTo>
                    <a:pt x="566470" y="364985"/>
                  </a:lnTo>
                  <a:lnTo>
                    <a:pt x="598462" y="379704"/>
                  </a:lnTo>
                  <a:lnTo>
                    <a:pt x="634009" y="390474"/>
                  </a:lnTo>
                  <a:lnTo>
                    <a:pt x="710336" y="409155"/>
                  </a:lnTo>
                  <a:lnTo>
                    <a:pt x="749350" y="420395"/>
                  </a:lnTo>
                  <a:lnTo>
                    <a:pt x="786155" y="434962"/>
                  </a:lnTo>
                  <a:lnTo>
                    <a:pt x="844689" y="480275"/>
                  </a:lnTo>
                  <a:lnTo>
                    <a:pt x="862241" y="514121"/>
                  </a:lnTo>
                  <a:lnTo>
                    <a:pt x="869188" y="557479"/>
                  </a:lnTo>
                  <a:lnTo>
                    <a:pt x="863434" y="611924"/>
                  </a:lnTo>
                  <a:lnTo>
                    <a:pt x="848969" y="656336"/>
                  </a:lnTo>
                  <a:lnTo>
                    <a:pt x="826350" y="695312"/>
                  </a:lnTo>
                  <a:lnTo>
                    <a:pt x="796569" y="728903"/>
                  </a:lnTo>
                  <a:lnTo>
                    <a:pt x="760653" y="757161"/>
                  </a:lnTo>
                  <a:lnTo>
                    <a:pt x="719594" y="780161"/>
                  </a:lnTo>
                  <a:lnTo>
                    <a:pt x="674408" y="797941"/>
                  </a:lnTo>
                  <a:lnTo>
                    <a:pt x="626084" y="810577"/>
                  </a:lnTo>
                  <a:lnTo>
                    <a:pt x="575627" y="818121"/>
                  </a:lnTo>
                  <a:lnTo>
                    <a:pt x="524065" y="820610"/>
                  </a:lnTo>
                  <a:lnTo>
                    <a:pt x="473151" y="818794"/>
                  </a:lnTo>
                  <a:lnTo>
                    <a:pt x="425462" y="812838"/>
                  </a:lnTo>
                  <a:lnTo>
                    <a:pt x="382104" y="801992"/>
                  </a:lnTo>
                  <a:lnTo>
                    <a:pt x="344208" y="785520"/>
                  </a:lnTo>
                  <a:lnTo>
                    <a:pt x="312864" y="762660"/>
                  </a:lnTo>
                  <a:lnTo>
                    <a:pt x="289204" y="732675"/>
                  </a:lnTo>
                  <a:lnTo>
                    <a:pt x="274345" y="694804"/>
                  </a:lnTo>
                  <a:lnTo>
                    <a:pt x="269405" y="648309"/>
                  </a:lnTo>
                  <a:lnTo>
                    <a:pt x="275488" y="592455"/>
                  </a:lnTo>
                  <a:lnTo>
                    <a:pt x="461657" y="592455"/>
                  </a:lnTo>
                  <a:lnTo>
                    <a:pt x="460578" y="634403"/>
                  </a:lnTo>
                  <a:lnTo>
                    <a:pt x="477113" y="665022"/>
                  </a:lnTo>
                  <a:lnTo>
                    <a:pt x="508863" y="683780"/>
                  </a:lnTo>
                  <a:lnTo>
                    <a:pt x="553491" y="690143"/>
                  </a:lnTo>
                  <a:lnTo>
                    <a:pt x="587768" y="685965"/>
                  </a:lnTo>
                  <a:lnTo>
                    <a:pt x="622020" y="673404"/>
                  </a:lnTo>
                  <a:lnTo>
                    <a:pt x="649998" y="652462"/>
                  </a:lnTo>
                  <a:lnTo>
                    <a:pt x="665416" y="623125"/>
                  </a:lnTo>
                  <a:lnTo>
                    <a:pt x="665492" y="593737"/>
                  </a:lnTo>
                  <a:lnTo>
                    <a:pt x="664705" y="592455"/>
                  </a:lnTo>
                  <a:lnTo>
                    <a:pt x="652424" y="572452"/>
                  </a:lnTo>
                  <a:lnTo>
                    <a:pt x="628230" y="556996"/>
                  </a:lnTo>
                  <a:lnTo>
                    <a:pt x="594906" y="545071"/>
                  </a:lnTo>
                  <a:lnTo>
                    <a:pt x="508914" y="522744"/>
                  </a:lnTo>
                  <a:lnTo>
                    <a:pt x="460235" y="507771"/>
                  </a:lnTo>
                  <a:lnTo>
                    <a:pt x="410451" y="487222"/>
                  </a:lnTo>
                  <a:lnTo>
                    <a:pt x="371919" y="459282"/>
                  </a:lnTo>
                  <a:lnTo>
                    <a:pt x="348335" y="421398"/>
                  </a:lnTo>
                  <a:lnTo>
                    <a:pt x="339153" y="375475"/>
                  </a:lnTo>
                  <a:lnTo>
                    <a:pt x="343865" y="323443"/>
                  </a:lnTo>
                  <a:lnTo>
                    <a:pt x="361442" y="274574"/>
                  </a:lnTo>
                  <a:lnTo>
                    <a:pt x="386054" y="233654"/>
                  </a:lnTo>
                  <a:lnTo>
                    <a:pt x="416725" y="200101"/>
                  </a:lnTo>
                  <a:lnTo>
                    <a:pt x="452513" y="173329"/>
                  </a:lnTo>
                  <a:lnTo>
                    <a:pt x="492455" y="152742"/>
                  </a:lnTo>
                  <a:lnTo>
                    <a:pt x="535597" y="137756"/>
                  </a:lnTo>
                  <a:lnTo>
                    <a:pt x="580974" y="127787"/>
                  </a:lnTo>
                  <a:lnTo>
                    <a:pt x="627634" y="122237"/>
                  </a:lnTo>
                  <a:lnTo>
                    <a:pt x="674636" y="120523"/>
                  </a:lnTo>
                  <a:lnTo>
                    <a:pt x="720356" y="122428"/>
                  </a:lnTo>
                  <a:lnTo>
                    <a:pt x="764184" y="128524"/>
                  </a:lnTo>
                  <a:lnTo>
                    <a:pt x="804684" y="139306"/>
                  </a:lnTo>
                  <a:lnTo>
                    <a:pt x="840486" y="155308"/>
                  </a:lnTo>
                  <a:lnTo>
                    <a:pt x="892314" y="205041"/>
                  </a:lnTo>
                  <a:lnTo>
                    <a:pt x="908469" y="281914"/>
                  </a:lnTo>
                  <a:lnTo>
                    <a:pt x="908469" y="0"/>
                  </a:lnTo>
                  <a:lnTo>
                    <a:pt x="0" y="0"/>
                  </a:lnTo>
                  <a:lnTo>
                    <a:pt x="0" y="137388"/>
                  </a:lnTo>
                  <a:lnTo>
                    <a:pt x="198323" y="137388"/>
                  </a:lnTo>
                  <a:lnTo>
                    <a:pt x="198323" y="162204"/>
                  </a:lnTo>
                  <a:lnTo>
                    <a:pt x="0" y="162204"/>
                  </a:lnTo>
                  <a:lnTo>
                    <a:pt x="0" y="295605"/>
                  </a:lnTo>
                  <a:lnTo>
                    <a:pt x="198323" y="295605"/>
                  </a:lnTo>
                  <a:lnTo>
                    <a:pt x="198323" y="320408"/>
                  </a:lnTo>
                  <a:lnTo>
                    <a:pt x="0" y="320408"/>
                  </a:lnTo>
                  <a:lnTo>
                    <a:pt x="0" y="458101"/>
                  </a:lnTo>
                  <a:lnTo>
                    <a:pt x="198323" y="458101"/>
                  </a:lnTo>
                  <a:lnTo>
                    <a:pt x="198323" y="482930"/>
                  </a:lnTo>
                  <a:lnTo>
                    <a:pt x="0" y="482930"/>
                  </a:lnTo>
                  <a:lnTo>
                    <a:pt x="0" y="622820"/>
                  </a:lnTo>
                  <a:lnTo>
                    <a:pt x="198323" y="622820"/>
                  </a:lnTo>
                  <a:lnTo>
                    <a:pt x="198323" y="647623"/>
                  </a:lnTo>
                  <a:lnTo>
                    <a:pt x="0" y="647623"/>
                  </a:lnTo>
                  <a:lnTo>
                    <a:pt x="0" y="781545"/>
                  </a:lnTo>
                  <a:lnTo>
                    <a:pt x="198323" y="781545"/>
                  </a:lnTo>
                  <a:lnTo>
                    <a:pt x="198323" y="806361"/>
                  </a:lnTo>
                  <a:lnTo>
                    <a:pt x="0" y="806361"/>
                  </a:lnTo>
                  <a:lnTo>
                    <a:pt x="0" y="942378"/>
                  </a:lnTo>
                  <a:lnTo>
                    <a:pt x="3692982" y="942378"/>
                  </a:lnTo>
                  <a:lnTo>
                    <a:pt x="3692982" y="820610"/>
                  </a:lnTo>
                  <a:lnTo>
                    <a:pt x="3692982" y="806462"/>
                  </a:lnTo>
                  <a:lnTo>
                    <a:pt x="3494544" y="806361"/>
                  </a:lnTo>
                  <a:lnTo>
                    <a:pt x="3494544" y="781545"/>
                  </a:lnTo>
                  <a:lnTo>
                    <a:pt x="3692982" y="781545"/>
                  </a:lnTo>
                  <a:lnTo>
                    <a:pt x="3692982" y="647623"/>
                  </a:lnTo>
                  <a:lnTo>
                    <a:pt x="3494544" y="647623"/>
                  </a:lnTo>
                  <a:lnTo>
                    <a:pt x="3494544" y="622820"/>
                  </a:lnTo>
                  <a:lnTo>
                    <a:pt x="3692982" y="622820"/>
                  </a:lnTo>
                  <a:lnTo>
                    <a:pt x="3692982" y="482930"/>
                  </a:lnTo>
                  <a:lnTo>
                    <a:pt x="3494544" y="482930"/>
                  </a:lnTo>
                  <a:lnTo>
                    <a:pt x="3494544" y="458101"/>
                  </a:lnTo>
                  <a:lnTo>
                    <a:pt x="3692982" y="458101"/>
                  </a:lnTo>
                  <a:lnTo>
                    <a:pt x="3692982" y="320408"/>
                  </a:lnTo>
                  <a:lnTo>
                    <a:pt x="3494544" y="320408"/>
                  </a:lnTo>
                  <a:lnTo>
                    <a:pt x="3494544" y="295605"/>
                  </a:lnTo>
                  <a:lnTo>
                    <a:pt x="3692982" y="295605"/>
                  </a:lnTo>
                  <a:lnTo>
                    <a:pt x="3692982" y="162204"/>
                  </a:lnTo>
                  <a:lnTo>
                    <a:pt x="3494544" y="162204"/>
                  </a:lnTo>
                  <a:lnTo>
                    <a:pt x="3494544" y="137388"/>
                  </a:lnTo>
                  <a:lnTo>
                    <a:pt x="3692982" y="137388"/>
                  </a:lnTo>
                  <a:lnTo>
                    <a:pt x="3692982" y="134556"/>
                  </a:lnTo>
                  <a:lnTo>
                    <a:pt x="3692982" y="120523"/>
                  </a:lnTo>
                  <a:lnTo>
                    <a:pt x="3692982" y="0"/>
                  </a:lnTo>
                  <a:close/>
                </a:path>
              </a:pathLst>
            </a:custGeom>
            <a:solidFill>
              <a:srgbClr val="FFFFFF"/>
            </a:solidFill>
          </p:spPr>
          <p:txBody>
            <a:bodyPr wrap="square" lIns="0" tIns="0" rIns="0" bIns="0" rtlCol="0"/>
            <a:lstStyle/>
            <a:p>
              <a:endParaRPr dirty="0"/>
            </a:p>
          </p:txBody>
        </p:sp>
        <p:sp>
          <p:nvSpPr>
            <p:cNvPr id="7" name="object 7"/>
            <p:cNvSpPr/>
            <p:nvPr/>
          </p:nvSpPr>
          <p:spPr>
            <a:xfrm>
              <a:off x="261759" y="9004966"/>
              <a:ext cx="1885314" cy="1885314"/>
            </a:xfrm>
            <a:custGeom>
              <a:avLst/>
              <a:gdLst/>
              <a:ahLst/>
              <a:cxnLst/>
              <a:rect l="l" t="t" r="r" b="b"/>
              <a:pathLst>
                <a:path w="1885314" h="1885315">
                  <a:moveTo>
                    <a:pt x="52362" y="1858581"/>
                  </a:moveTo>
                  <a:lnTo>
                    <a:pt x="50304" y="1848396"/>
                  </a:lnTo>
                  <a:lnTo>
                    <a:pt x="44691" y="1840077"/>
                  </a:lnTo>
                  <a:lnTo>
                    <a:pt x="36372" y="1834464"/>
                  </a:lnTo>
                  <a:lnTo>
                    <a:pt x="26187" y="1832406"/>
                  </a:lnTo>
                  <a:lnTo>
                    <a:pt x="15989" y="1834464"/>
                  </a:lnTo>
                  <a:lnTo>
                    <a:pt x="7670" y="1840077"/>
                  </a:lnTo>
                  <a:lnTo>
                    <a:pt x="2057" y="1848396"/>
                  </a:lnTo>
                  <a:lnTo>
                    <a:pt x="0" y="1858581"/>
                  </a:lnTo>
                  <a:lnTo>
                    <a:pt x="2057" y="1868779"/>
                  </a:lnTo>
                  <a:lnTo>
                    <a:pt x="7670" y="1877098"/>
                  </a:lnTo>
                  <a:lnTo>
                    <a:pt x="15989" y="1882698"/>
                  </a:lnTo>
                  <a:lnTo>
                    <a:pt x="26187" y="1884756"/>
                  </a:lnTo>
                  <a:lnTo>
                    <a:pt x="36372" y="1882698"/>
                  </a:lnTo>
                  <a:lnTo>
                    <a:pt x="44691" y="1877098"/>
                  </a:lnTo>
                  <a:lnTo>
                    <a:pt x="50304" y="1868779"/>
                  </a:lnTo>
                  <a:lnTo>
                    <a:pt x="52362" y="1858581"/>
                  </a:lnTo>
                  <a:close/>
                </a:path>
                <a:path w="1885314" h="1885315">
                  <a:moveTo>
                    <a:pt x="52362" y="1596809"/>
                  </a:moveTo>
                  <a:lnTo>
                    <a:pt x="50304" y="1586623"/>
                  </a:lnTo>
                  <a:lnTo>
                    <a:pt x="44691" y="1578305"/>
                  </a:lnTo>
                  <a:lnTo>
                    <a:pt x="36372" y="1572691"/>
                  </a:lnTo>
                  <a:lnTo>
                    <a:pt x="26187" y="1570634"/>
                  </a:lnTo>
                  <a:lnTo>
                    <a:pt x="15989" y="1572691"/>
                  </a:lnTo>
                  <a:lnTo>
                    <a:pt x="7670" y="1578305"/>
                  </a:lnTo>
                  <a:lnTo>
                    <a:pt x="2057" y="1586623"/>
                  </a:lnTo>
                  <a:lnTo>
                    <a:pt x="0" y="1596809"/>
                  </a:lnTo>
                  <a:lnTo>
                    <a:pt x="2057" y="1607007"/>
                  </a:lnTo>
                  <a:lnTo>
                    <a:pt x="7670" y="1615325"/>
                  </a:lnTo>
                  <a:lnTo>
                    <a:pt x="15989" y="1620926"/>
                  </a:lnTo>
                  <a:lnTo>
                    <a:pt x="26187" y="1622983"/>
                  </a:lnTo>
                  <a:lnTo>
                    <a:pt x="36372" y="1620926"/>
                  </a:lnTo>
                  <a:lnTo>
                    <a:pt x="44691" y="1615325"/>
                  </a:lnTo>
                  <a:lnTo>
                    <a:pt x="50304" y="1607007"/>
                  </a:lnTo>
                  <a:lnTo>
                    <a:pt x="52362" y="1596809"/>
                  </a:lnTo>
                  <a:close/>
                </a:path>
                <a:path w="1885314" h="1885315">
                  <a:moveTo>
                    <a:pt x="52362" y="1335036"/>
                  </a:moveTo>
                  <a:lnTo>
                    <a:pt x="50304" y="1324851"/>
                  </a:lnTo>
                  <a:lnTo>
                    <a:pt x="44691" y="1316532"/>
                  </a:lnTo>
                  <a:lnTo>
                    <a:pt x="36372" y="1310919"/>
                  </a:lnTo>
                  <a:lnTo>
                    <a:pt x="26187" y="1308862"/>
                  </a:lnTo>
                  <a:lnTo>
                    <a:pt x="15989" y="1310919"/>
                  </a:lnTo>
                  <a:lnTo>
                    <a:pt x="7670" y="1316532"/>
                  </a:lnTo>
                  <a:lnTo>
                    <a:pt x="2057" y="1324851"/>
                  </a:lnTo>
                  <a:lnTo>
                    <a:pt x="0" y="1335036"/>
                  </a:lnTo>
                  <a:lnTo>
                    <a:pt x="2057" y="1345234"/>
                  </a:lnTo>
                  <a:lnTo>
                    <a:pt x="7670" y="1353553"/>
                  </a:lnTo>
                  <a:lnTo>
                    <a:pt x="15989" y="1359154"/>
                  </a:lnTo>
                  <a:lnTo>
                    <a:pt x="26187" y="1361211"/>
                  </a:lnTo>
                  <a:lnTo>
                    <a:pt x="36372" y="1359154"/>
                  </a:lnTo>
                  <a:lnTo>
                    <a:pt x="44691" y="1353553"/>
                  </a:lnTo>
                  <a:lnTo>
                    <a:pt x="50304" y="1345234"/>
                  </a:lnTo>
                  <a:lnTo>
                    <a:pt x="52362" y="1335036"/>
                  </a:lnTo>
                  <a:close/>
                </a:path>
                <a:path w="1885314" h="1885315">
                  <a:moveTo>
                    <a:pt x="52362" y="1073264"/>
                  </a:moveTo>
                  <a:lnTo>
                    <a:pt x="50304" y="1063078"/>
                  </a:lnTo>
                  <a:lnTo>
                    <a:pt x="44691" y="1054760"/>
                  </a:lnTo>
                  <a:lnTo>
                    <a:pt x="36372" y="1049147"/>
                  </a:lnTo>
                  <a:lnTo>
                    <a:pt x="26187" y="1047089"/>
                  </a:lnTo>
                  <a:lnTo>
                    <a:pt x="15989" y="1049147"/>
                  </a:lnTo>
                  <a:lnTo>
                    <a:pt x="7670" y="1054760"/>
                  </a:lnTo>
                  <a:lnTo>
                    <a:pt x="2057" y="1063078"/>
                  </a:lnTo>
                  <a:lnTo>
                    <a:pt x="0" y="1073264"/>
                  </a:lnTo>
                  <a:lnTo>
                    <a:pt x="2057" y="1083462"/>
                  </a:lnTo>
                  <a:lnTo>
                    <a:pt x="7670" y="1091780"/>
                  </a:lnTo>
                  <a:lnTo>
                    <a:pt x="15989" y="1097381"/>
                  </a:lnTo>
                  <a:lnTo>
                    <a:pt x="26187" y="1099439"/>
                  </a:lnTo>
                  <a:lnTo>
                    <a:pt x="36372" y="1097381"/>
                  </a:lnTo>
                  <a:lnTo>
                    <a:pt x="44691" y="1091780"/>
                  </a:lnTo>
                  <a:lnTo>
                    <a:pt x="50304" y="1083462"/>
                  </a:lnTo>
                  <a:lnTo>
                    <a:pt x="52362" y="1073264"/>
                  </a:lnTo>
                  <a:close/>
                </a:path>
                <a:path w="1885314" h="1885315">
                  <a:moveTo>
                    <a:pt x="52362" y="811491"/>
                  </a:moveTo>
                  <a:lnTo>
                    <a:pt x="50304" y="801306"/>
                  </a:lnTo>
                  <a:lnTo>
                    <a:pt x="44691" y="792988"/>
                  </a:lnTo>
                  <a:lnTo>
                    <a:pt x="36372" y="787374"/>
                  </a:lnTo>
                  <a:lnTo>
                    <a:pt x="26187" y="785317"/>
                  </a:lnTo>
                  <a:lnTo>
                    <a:pt x="15989" y="787374"/>
                  </a:lnTo>
                  <a:lnTo>
                    <a:pt x="7670" y="792988"/>
                  </a:lnTo>
                  <a:lnTo>
                    <a:pt x="2057" y="801306"/>
                  </a:lnTo>
                  <a:lnTo>
                    <a:pt x="0" y="811491"/>
                  </a:lnTo>
                  <a:lnTo>
                    <a:pt x="2057" y="821690"/>
                  </a:lnTo>
                  <a:lnTo>
                    <a:pt x="7670" y="830008"/>
                  </a:lnTo>
                  <a:lnTo>
                    <a:pt x="15989" y="835609"/>
                  </a:lnTo>
                  <a:lnTo>
                    <a:pt x="26187" y="837666"/>
                  </a:lnTo>
                  <a:lnTo>
                    <a:pt x="36372" y="835609"/>
                  </a:lnTo>
                  <a:lnTo>
                    <a:pt x="44691" y="830008"/>
                  </a:lnTo>
                  <a:lnTo>
                    <a:pt x="50304" y="821690"/>
                  </a:lnTo>
                  <a:lnTo>
                    <a:pt x="52362" y="811491"/>
                  </a:lnTo>
                  <a:close/>
                </a:path>
                <a:path w="1885314" h="1885315">
                  <a:moveTo>
                    <a:pt x="52362" y="549719"/>
                  </a:moveTo>
                  <a:lnTo>
                    <a:pt x="50304" y="539534"/>
                  </a:lnTo>
                  <a:lnTo>
                    <a:pt x="44691" y="531215"/>
                  </a:lnTo>
                  <a:lnTo>
                    <a:pt x="36372" y="525602"/>
                  </a:lnTo>
                  <a:lnTo>
                    <a:pt x="26187" y="523544"/>
                  </a:lnTo>
                  <a:lnTo>
                    <a:pt x="15989" y="525602"/>
                  </a:lnTo>
                  <a:lnTo>
                    <a:pt x="7670" y="531215"/>
                  </a:lnTo>
                  <a:lnTo>
                    <a:pt x="2057" y="539534"/>
                  </a:lnTo>
                  <a:lnTo>
                    <a:pt x="0" y="549719"/>
                  </a:lnTo>
                  <a:lnTo>
                    <a:pt x="2057" y="559917"/>
                  </a:lnTo>
                  <a:lnTo>
                    <a:pt x="7670" y="568236"/>
                  </a:lnTo>
                  <a:lnTo>
                    <a:pt x="15989" y="573836"/>
                  </a:lnTo>
                  <a:lnTo>
                    <a:pt x="26187" y="575894"/>
                  </a:lnTo>
                  <a:lnTo>
                    <a:pt x="36372" y="573836"/>
                  </a:lnTo>
                  <a:lnTo>
                    <a:pt x="44691" y="568236"/>
                  </a:lnTo>
                  <a:lnTo>
                    <a:pt x="50304" y="559917"/>
                  </a:lnTo>
                  <a:lnTo>
                    <a:pt x="52362" y="549719"/>
                  </a:lnTo>
                  <a:close/>
                </a:path>
                <a:path w="1885314" h="1885315">
                  <a:moveTo>
                    <a:pt x="52362" y="287947"/>
                  </a:moveTo>
                  <a:lnTo>
                    <a:pt x="50304" y="277761"/>
                  </a:lnTo>
                  <a:lnTo>
                    <a:pt x="44691" y="269443"/>
                  </a:lnTo>
                  <a:lnTo>
                    <a:pt x="36372" y="263829"/>
                  </a:lnTo>
                  <a:lnTo>
                    <a:pt x="26187" y="261772"/>
                  </a:lnTo>
                  <a:lnTo>
                    <a:pt x="15989" y="263829"/>
                  </a:lnTo>
                  <a:lnTo>
                    <a:pt x="7670" y="269443"/>
                  </a:lnTo>
                  <a:lnTo>
                    <a:pt x="2057" y="277761"/>
                  </a:lnTo>
                  <a:lnTo>
                    <a:pt x="0" y="287947"/>
                  </a:lnTo>
                  <a:lnTo>
                    <a:pt x="2057" y="298145"/>
                  </a:lnTo>
                  <a:lnTo>
                    <a:pt x="7670" y="306463"/>
                  </a:lnTo>
                  <a:lnTo>
                    <a:pt x="15989" y="312077"/>
                  </a:lnTo>
                  <a:lnTo>
                    <a:pt x="26187" y="314121"/>
                  </a:lnTo>
                  <a:lnTo>
                    <a:pt x="36372" y="312077"/>
                  </a:lnTo>
                  <a:lnTo>
                    <a:pt x="44691" y="306463"/>
                  </a:lnTo>
                  <a:lnTo>
                    <a:pt x="50304" y="298145"/>
                  </a:lnTo>
                  <a:lnTo>
                    <a:pt x="52362" y="287947"/>
                  </a:lnTo>
                  <a:close/>
                </a:path>
                <a:path w="1885314" h="1885315">
                  <a:moveTo>
                    <a:pt x="52362" y="26174"/>
                  </a:moveTo>
                  <a:lnTo>
                    <a:pt x="50304" y="15989"/>
                  </a:lnTo>
                  <a:lnTo>
                    <a:pt x="44691" y="7670"/>
                  </a:lnTo>
                  <a:lnTo>
                    <a:pt x="36372" y="2057"/>
                  </a:lnTo>
                  <a:lnTo>
                    <a:pt x="26187" y="0"/>
                  </a:lnTo>
                  <a:lnTo>
                    <a:pt x="15989" y="2057"/>
                  </a:lnTo>
                  <a:lnTo>
                    <a:pt x="7670" y="7670"/>
                  </a:lnTo>
                  <a:lnTo>
                    <a:pt x="2057" y="15989"/>
                  </a:lnTo>
                  <a:lnTo>
                    <a:pt x="0" y="26174"/>
                  </a:lnTo>
                  <a:lnTo>
                    <a:pt x="2057" y="36372"/>
                  </a:lnTo>
                  <a:lnTo>
                    <a:pt x="7670" y="44691"/>
                  </a:lnTo>
                  <a:lnTo>
                    <a:pt x="15989" y="50304"/>
                  </a:lnTo>
                  <a:lnTo>
                    <a:pt x="26187" y="52349"/>
                  </a:lnTo>
                  <a:lnTo>
                    <a:pt x="36372" y="50304"/>
                  </a:lnTo>
                  <a:lnTo>
                    <a:pt x="44691" y="44691"/>
                  </a:lnTo>
                  <a:lnTo>
                    <a:pt x="50304" y="36372"/>
                  </a:lnTo>
                  <a:lnTo>
                    <a:pt x="52362" y="26174"/>
                  </a:lnTo>
                  <a:close/>
                </a:path>
                <a:path w="1885314" h="1885315">
                  <a:moveTo>
                    <a:pt x="314134" y="1858581"/>
                  </a:moveTo>
                  <a:lnTo>
                    <a:pt x="312077" y="1848396"/>
                  </a:lnTo>
                  <a:lnTo>
                    <a:pt x="306463" y="1840077"/>
                  </a:lnTo>
                  <a:lnTo>
                    <a:pt x="298145" y="1834464"/>
                  </a:lnTo>
                  <a:lnTo>
                    <a:pt x="287959" y="1832406"/>
                  </a:lnTo>
                  <a:lnTo>
                    <a:pt x="277761" y="1834464"/>
                  </a:lnTo>
                  <a:lnTo>
                    <a:pt x="269443" y="1840077"/>
                  </a:lnTo>
                  <a:lnTo>
                    <a:pt x="263829" y="1848396"/>
                  </a:lnTo>
                  <a:lnTo>
                    <a:pt x="261772" y="1858581"/>
                  </a:lnTo>
                  <a:lnTo>
                    <a:pt x="263829" y="1868779"/>
                  </a:lnTo>
                  <a:lnTo>
                    <a:pt x="269443" y="1877098"/>
                  </a:lnTo>
                  <a:lnTo>
                    <a:pt x="277761" y="1882698"/>
                  </a:lnTo>
                  <a:lnTo>
                    <a:pt x="287959" y="1884756"/>
                  </a:lnTo>
                  <a:lnTo>
                    <a:pt x="298145" y="1882698"/>
                  </a:lnTo>
                  <a:lnTo>
                    <a:pt x="306463" y="1877098"/>
                  </a:lnTo>
                  <a:lnTo>
                    <a:pt x="312077" y="1868779"/>
                  </a:lnTo>
                  <a:lnTo>
                    <a:pt x="314134" y="1858581"/>
                  </a:lnTo>
                  <a:close/>
                </a:path>
                <a:path w="1885314" h="1885315">
                  <a:moveTo>
                    <a:pt x="314134" y="1596809"/>
                  </a:moveTo>
                  <a:lnTo>
                    <a:pt x="312077" y="1586623"/>
                  </a:lnTo>
                  <a:lnTo>
                    <a:pt x="306463" y="1578305"/>
                  </a:lnTo>
                  <a:lnTo>
                    <a:pt x="298145" y="1572691"/>
                  </a:lnTo>
                  <a:lnTo>
                    <a:pt x="287959" y="1570634"/>
                  </a:lnTo>
                  <a:lnTo>
                    <a:pt x="277761" y="1572691"/>
                  </a:lnTo>
                  <a:lnTo>
                    <a:pt x="269443" y="1578305"/>
                  </a:lnTo>
                  <a:lnTo>
                    <a:pt x="263829" y="1586623"/>
                  </a:lnTo>
                  <a:lnTo>
                    <a:pt x="261772" y="1596809"/>
                  </a:lnTo>
                  <a:lnTo>
                    <a:pt x="263829" y="1607007"/>
                  </a:lnTo>
                  <a:lnTo>
                    <a:pt x="269443" y="1615325"/>
                  </a:lnTo>
                  <a:lnTo>
                    <a:pt x="277761" y="1620926"/>
                  </a:lnTo>
                  <a:lnTo>
                    <a:pt x="287959" y="1622983"/>
                  </a:lnTo>
                  <a:lnTo>
                    <a:pt x="298145" y="1620926"/>
                  </a:lnTo>
                  <a:lnTo>
                    <a:pt x="306463" y="1615325"/>
                  </a:lnTo>
                  <a:lnTo>
                    <a:pt x="312077" y="1607007"/>
                  </a:lnTo>
                  <a:lnTo>
                    <a:pt x="314134" y="1596809"/>
                  </a:lnTo>
                  <a:close/>
                </a:path>
                <a:path w="1885314" h="1885315">
                  <a:moveTo>
                    <a:pt x="314134" y="1335036"/>
                  </a:moveTo>
                  <a:lnTo>
                    <a:pt x="312077" y="1324851"/>
                  </a:lnTo>
                  <a:lnTo>
                    <a:pt x="306463" y="1316532"/>
                  </a:lnTo>
                  <a:lnTo>
                    <a:pt x="298145" y="1310919"/>
                  </a:lnTo>
                  <a:lnTo>
                    <a:pt x="287959" y="1308862"/>
                  </a:lnTo>
                  <a:lnTo>
                    <a:pt x="277761" y="1310919"/>
                  </a:lnTo>
                  <a:lnTo>
                    <a:pt x="269443" y="1316532"/>
                  </a:lnTo>
                  <a:lnTo>
                    <a:pt x="263829" y="1324851"/>
                  </a:lnTo>
                  <a:lnTo>
                    <a:pt x="261772" y="1335036"/>
                  </a:lnTo>
                  <a:lnTo>
                    <a:pt x="263829" y="1345234"/>
                  </a:lnTo>
                  <a:lnTo>
                    <a:pt x="269443" y="1353553"/>
                  </a:lnTo>
                  <a:lnTo>
                    <a:pt x="277761" y="1359154"/>
                  </a:lnTo>
                  <a:lnTo>
                    <a:pt x="287959" y="1361211"/>
                  </a:lnTo>
                  <a:lnTo>
                    <a:pt x="298145" y="1359154"/>
                  </a:lnTo>
                  <a:lnTo>
                    <a:pt x="306463" y="1353553"/>
                  </a:lnTo>
                  <a:lnTo>
                    <a:pt x="312077" y="1345234"/>
                  </a:lnTo>
                  <a:lnTo>
                    <a:pt x="314134" y="1335036"/>
                  </a:lnTo>
                  <a:close/>
                </a:path>
                <a:path w="1885314" h="1885315">
                  <a:moveTo>
                    <a:pt x="314134" y="1073264"/>
                  </a:moveTo>
                  <a:lnTo>
                    <a:pt x="312077" y="1063078"/>
                  </a:lnTo>
                  <a:lnTo>
                    <a:pt x="306463" y="1054760"/>
                  </a:lnTo>
                  <a:lnTo>
                    <a:pt x="298145" y="1049147"/>
                  </a:lnTo>
                  <a:lnTo>
                    <a:pt x="287959" y="1047089"/>
                  </a:lnTo>
                  <a:lnTo>
                    <a:pt x="277761" y="1049147"/>
                  </a:lnTo>
                  <a:lnTo>
                    <a:pt x="269443" y="1054760"/>
                  </a:lnTo>
                  <a:lnTo>
                    <a:pt x="263829" y="1063078"/>
                  </a:lnTo>
                  <a:lnTo>
                    <a:pt x="261772" y="1073264"/>
                  </a:lnTo>
                  <a:lnTo>
                    <a:pt x="263829" y="1083462"/>
                  </a:lnTo>
                  <a:lnTo>
                    <a:pt x="269443" y="1091780"/>
                  </a:lnTo>
                  <a:lnTo>
                    <a:pt x="277761" y="1097381"/>
                  </a:lnTo>
                  <a:lnTo>
                    <a:pt x="287959" y="1099439"/>
                  </a:lnTo>
                  <a:lnTo>
                    <a:pt x="298145" y="1097381"/>
                  </a:lnTo>
                  <a:lnTo>
                    <a:pt x="306463" y="1091780"/>
                  </a:lnTo>
                  <a:lnTo>
                    <a:pt x="312077" y="1083462"/>
                  </a:lnTo>
                  <a:lnTo>
                    <a:pt x="314134" y="1073264"/>
                  </a:lnTo>
                  <a:close/>
                </a:path>
                <a:path w="1885314" h="1885315">
                  <a:moveTo>
                    <a:pt x="314134" y="811491"/>
                  </a:moveTo>
                  <a:lnTo>
                    <a:pt x="312077" y="801306"/>
                  </a:lnTo>
                  <a:lnTo>
                    <a:pt x="306463" y="792988"/>
                  </a:lnTo>
                  <a:lnTo>
                    <a:pt x="298145" y="787374"/>
                  </a:lnTo>
                  <a:lnTo>
                    <a:pt x="287959" y="785317"/>
                  </a:lnTo>
                  <a:lnTo>
                    <a:pt x="277761" y="787374"/>
                  </a:lnTo>
                  <a:lnTo>
                    <a:pt x="269443" y="792988"/>
                  </a:lnTo>
                  <a:lnTo>
                    <a:pt x="263829" y="801306"/>
                  </a:lnTo>
                  <a:lnTo>
                    <a:pt x="261772" y="811491"/>
                  </a:lnTo>
                  <a:lnTo>
                    <a:pt x="263829" y="821690"/>
                  </a:lnTo>
                  <a:lnTo>
                    <a:pt x="269443" y="830008"/>
                  </a:lnTo>
                  <a:lnTo>
                    <a:pt x="277761" y="835609"/>
                  </a:lnTo>
                  <a:lnTo>
                    <a:pt x="287959" y="837666"/>
                  </a:lnTo>
                  <a:lnTo>
                    <a:pt x="298145" y="835609"/>
                  </a:lnTo>
                  <a:lnTo>
                    <a:pt x="306463" y="830008"/>
                  </a:lnTo>
                  <a:lnTo>
                    <a:pt x="312077" y="821690"/>
                  </a:lnTo>
                  <a:lnTo>
                    <a:pt x="314134" y="811491"/>
                  </a:lnTo>
                  <a:close/>
                </a:path>
                <a:path w="1885314" h="1885315">
                  <a:moveTo>
                    <a:pt x="314134" y="549719"/>
                  </a:moveTo>
                  <a:lnTo>
                    <a:pt x="312077" y="539534"/>
                  </a:lnTo>
                  <a:lnTo>
                    <a:pt x="306463" y="531215"/>
                  </a:lnTo>
                  <a:lnTo>
                    <a:pt x="298145" y="525602"/>
                  </a:lnTo>
                  <a:lnTo>
                    <a:pt x="287959" y="523544"/>
                  </a:lnTo>
                  <a:lnTo>
                    <a:pt x="277761" y="525602"/>
                  </a:lnTo>
                  <a:lnTo>
                    <a:pt x="269443" y="531215"/>
                  </a:lnTo>
                  <a:lnTo>
                    <a:pt x="263829" y="539534"/>
                  </a:lnTo>
                  <a:lnTo>
                    <a:pt x="261772" y="549719"/>
                  </a:lnTo>
                  <a:lnTo>
                    <a:pt x="263829" y="559917"/>
                  </a:lnTo>
                  <a:lnTo>
                    <a:pt x="269443" y="568236"/>
                  </a:lnTo>
                  <a:lnTo>
                    <a:pt x="277761" y="573836"/>
                  </a:lnTo>
                  <a:lnTo>
                    <a:pt x="287959" y="575894"/>
                  </a:lnTo>
                  <a:lnTo>
                    <a:pt x="298145" y="573836"/>
                  </a:lnTo>
                  <a:lnTo>
                    <a:pt x="306463" y="568236"/>
                  </a:lnTo>
                  <a:lnTo>
                    <a:pt x="312077" y="559917"/>
                  </a:lnTo>
                  <a:lnTo>
                    <a:pt x="314134" y="549719"/>
                  </a:lnTo>
                  <a:close/>
                </a:path>
                <a:path w="1885314" h="1885315">
                  <a:moveTo>
                    <a:pt x="314134" y="287947"/>
                  </a:moveTo>
                  <a:lnTo>
                    <a:pt x="312077" y="277761"/>
                  </a:lnTo>
                  <a:lnTo>
                    <a:pt x="306463" y="269443"/>
                  </a:lnTo>
                  <a:lnTo>
                    <a:pt x="298145" y="263829"/>
                  </a:lnTo>
                  <a:lnTo>
                    <a:pt x="287959" y="261772"/>
                  </a:lnTo>
                  <a:lnTo>
                    <a:pt x="277761" y="263829"/>
                  </a:lnTo>
                  <a:lnTo>
                    <a:pt x="269443" y="269443"/>
                  </a:lnTo>
                  <a:lnTo>
                    <a:pt x="263829" y="277761"/>
                  </a:lnTo>
                  <a:lnTo>
                    <a:pt x="261772" y="287947"/>
                  </a:lnTo>
                  <a:lnTo>
                    <a:pt x="263829" y="298145"/>
                  </a:lnTo>
                  <a:lnTo>
                    <a:pt x="269443" y="306463"/>
                  </a:lnTo>
                  <a:lnTo>
                    <a:pt x="277761" y="312077"/>
                  </a:lnTo>
                  <a:lnTo>
                    <a:pt x="287959" y="314121"/>
                  </a:lnTo>
                  <a:lnTo>
                    <a:pt x="298145" y="312077"/>
                  </a:lnTo>
                  <a:lnTo>
                    <a:pt x="306463" y="306463"/>
                  </a:lnTo>
                  <a:lnTo>
                    <a:pt x="312077" y="298145"/>
                  </a:lnTo>
                  <a:lnTo>
                    <a:pt x="314134" y="287947"/>
                  </a:lnTo>
                  <a:close/>
                </a:path>
                <a:path w="1885314" h="1885315">
                  <a:moveTo>
                    <a:pt x="314134" y="26174"/>
                  </a:moveTo>
                  <a:lnTo>
                    <a:pt x="312077" y="15989"/>
                  </a:lnTo>
                  <a:lnTo>
                    <a:pt x="306463" y="7670"/>
                  </a:lnTo>
                  <a:lnTo>
                    <a:pt x="298145" y="2057"/>
                  </a:lnTo>
                  <a:lnTo>
                    <a:pt x="287959" y="0"/>
                  </a:lnTo>
                  <a:lnTo>
                    <a:pt x="277761" y="2057"/>
                  </a:lnTo>
                  <a:lnTo>
                    <a:pt x="269443" y="7670"/>
                  </a:lnTo>
                  <a:lnTo>
                    <a:pt x="263829" y="15989"/>
                  </a:lnTo>
                  <a:lnTo>
                    <a:pt x="261772" y="26174"/>
                  </a:lnTo>
                  <a:lnTo>
                    <a:pt x="263829" y="36372"/>
                  </a:lnTo>
                  <a:lnTo>
                    <a:pt x="269443" y="44691"/>
                  </a:lnTo>
                  <a:lnTo>
                    <a:pt x="277761" y="50304"/>
                  </a:lnTo>
                  <a:lnTo>
                    <a:pt x="287959" y="52349"/>
                  </a:lnTo>
                  <a:lnTo>
                    <a:pt x="298145" y="50304"/>
                  </a:lnTo>
                  <a:lnTo>
                    <a:pt x="306463" y="44691"/>
                  </a:lnTo>
                  <a:lnTo>
                    <a:pt x="312077" y="36372"/>
                  </a:lnTo>
                  <a:lnTo>
                    <a:pt x="314134" y="26174"/>
                  </a:lnTo>
                  <a:close/>
                </a:path>
                <a:path w="1885314" h="1885315">
                  <a:moveTo>
                    <a:pt x="575906" y="1858581"/>
                  </a:moveTo>
                  <a:lnTo>
                    <a:pt x="573849" y="1848396"/>
                  </a:lnTo>
                  <a:lnTo>
                    <a:pt x="568236" y="1840077"/>
                  </a:lnTo>
                  <a:lnTo>
                    <a:pt x="559917" y="1834464"/>
                  </a:lnTo>
                  <a:lnTo>
                    <a:pt x="549732" y="1832406"/>
                  </a:lnTo>
                  <a:lnTo>
                    <a:pt x="539534" y="1834464"/>
                  </a:lnTo>
                  <a:lnTo>
                    <a:pt x="531215" y="1840077"/>
                  </a:lnTo>
                  <a:lnTo>
                    <a:pt x="525602" y="1848396"/>
                  </a:lnTo>
                  <a:lnTo>
                    <a:pt x="523544" y="1858581"/>
                  </a:lnTo>
                  <a:lnTo>
                    <a:pt x="525602" y="1868779"/>
                  </a:lnTo>
                  <a:lnTo>
                    <a:pt x="531215" y="1877098"/>
                  </a:lnTo>
                  <a:lnTo>
                    <a:pt x="539534" y="1882698"/>
                  </a:lnTo>
                  <a:lnTo>
                    <a:pt x="549732" y="1884756"/>
                  </a:lnTo>
                  <a:lnTo>
                    <a:pt x="559917" y="1882698"/>
                  </a:lnTo>
                  <a:lnTo>
                    <a:pt x="568236" y="1877098"/>
                  </a:lnTo>
                  <a:lnTo>
                    <a:pt x="573849" y="1868779"/>
                  </a:lnTo>
                  <a:lnTo>
                    <a:pt x="575906" y="1858581"/>
                  </a:lnTo>
                  <a:close/>
                </a:path>
                <a:path w="1885314" h="1885315">
                  <a:moveTo>
                    <a:pt x="575906" y="1596809"/>
                  </a:moveTo>
                  <a:lnTo>
                    <a:pt x="573849" y="1586623"/>
                  </a:lnTo>
                  <a:lnTo>
                    <a:pt x="568236" y="1578305"/>
                  </a:lnTo>
                  <a:lnTo>
                    <a:pt x="559917" y="1572691"/>
                  </a:lnTo>
                  <a:lnTo>
                    <a:pt x="549732" y="1570634"/>
                  </a:lnTo>
                  <a:lnTo>
                    <a:pt x="539534" y="1572691"/>
                  </a:lnTo>
                  <a:lnTo>
                    <a:pt x="531215" y="1578305"/>
                  </a:lnTo>
                  <a:lnTo>
                    <a:pt x="525602" y="1586623"/>
                  </a:lnTo>
                  <a:lnTo>
                    <a:pt x="523544" y="1596809"/>
                  </a:lnTo>
                  <a:lnTo>
                    <a:pt x="525602" y="1607007"/>
                  </a:lnTo>
                  <a:lnTo>
                    <a:pt x="531215" y="1615325"/>
                  </a:lnTo>
                  <a:lnTo>
                    <a:pt x="539534" y="1620926"/>
                  </a:lnTo>
                  <a:lnTo>
                    <a:pt x="549732" y="1622983"/>
                  </a:lnTo>
                  <a:lnTo>
                    <a:pt x="559917" y="1620926"/>
                  </a:lnTo>
                  <a:lnTo>
                    <a:pt x="568236" y="1615325"/>
                  </a:lnTo>
                  <a:lnTo>
                    <a:pt x="573849" y="1607007"/>
                  </a:lnTo>
                  <a:lnTo>
                    <a:pt x="575906" y="1596809"/>
                  </a:lnTo>
                  <a:close/>
                </a:path>
                <a:path w="1885314" h="1885315">
                  <a:moveTo>
                    <a:pt x="575906" y="1335036"/>
                  </a:moveTo>
                  <a:lnTo>
                    <a:pt x="573849" y="1324851"/>
                  </a:lnTo>
                  <a:lnTo>
                    <a:pt x="568236" y="1316532"/>
                  </a:lnTo>
                  <a:lnTo>
                    <a:pt x="559917" y="1310919"/>
                  </a:lnTo>
                  <a:lnTo>
                    <a:pt x="549732" y="1308862"/>
                  </a:lnTo>
                  <a:lnTo>
                    <a:pt x="539534" y="1310919"/>
                  </a:lnTo>
                  <a:lnTo>
                    <a:pt x="531215" y="1316532"/>
                  </a:lnTo>
                  <a:lnTo>
                    <a:pt x="525602" y="1324851"/>
                  </a:lnTo>
                  <a:lnTo>
                    <a:pt x="523544" y="1335036"/>
                  </a:lnTo>
                  <a:lnTo>
                    <a:pt x="525602" y="1345234"/>
                  </a:lnTo>
                  <a:lnTo>
                    <a:pt x="531215" y="1353553"/>
                  </a:lnTo>
                  <a:lnTo>
                    <a:pt x="539534" y="1359154"/>
                  </a:lnTo>
                  <a:lnTo>
                    <a:pt x="549732" y="1361211"/>
                  </a:lnTo>
                  <a:lnTo>
                    <a:pt x="559917" y="1359154"/>
                  </a:lnTo>
                  <a:lnTo>
                    <a:pt x="568236" y="1353553"/>
                  </a:lnTo>
                  <a:lnTo>
                    <a:pt x="573849" y="1345234"/>
                  </a:lnTo>
                  <a:lnTo>
                    <a:pt x="575906" y="1335036"/>
                  </a:lnTo>
                  <a:close/>
                </a:path>
                <a:path w="1885314" h="1885315">
                  <a:moveTo>
                    <a:pt x="575906" y="1073264"/>
                  </a:moveTo>
                  <a:lnTo>
                    <a:pt x="573849" y="1063078"/>
                  </a:lnTo>
                  <a:lnTo>
                    <a:pt x="568236" y="1054760"/>
                  </a:lnTo>
                  <a:lnTo>
                    <a:pt x="559917" y="1049147"/>
                  </a:lnTo>
                  <a:lnTo>
                    <a:pt x="549732" y="1047089"/>
                  </a:lnTo>
                  <a:lnTo>
                    <a:pt x="539534" y="1049147"/>
                  </a:lnTo>
                  <a:lnTo>
                    <a:pt x="531215" y="1054760"/>
                  </a:lnTo>
                  <a:lnTo>
                    <a:pt x="525602" y="1063078"/>
                  </a:lnTo>
                  <a:lnTo>
                    <a:pt x="523544" y="1073264"/>
                  </a:lnTo>
                  <a:lnTo>
                    <a:pt x="525602" y="1083462"/>
                  </a:lnTo>
                  <a:lnTo>
                    <a:pt x="531215" y="1091780"/>
                  </a:lnTo>
                  <a:lnTo>
                    <a:pt x="539534" y="1097381"/>
                  </a:lnTo>
                  <a:lnTo>
                    <a:pt x="549732" y="1099439"/>
                  </a:lnTo>
                  <a:lnTo>
                    <a:pt x="559917" y="1097381"/>
                  </a:lnTo>
                  <a:lnTo>
                    <a:pt x="568236" y="1091780"/>
                  </a:lnTo>
                  <a:lnTo>
                    <a:pt x="573849" y="1083462"/>
                  </a:lnTo>
                  <a:lnTo>
                    <a:pt x="575906" y="1073264"/>
                  </a:lnTo>
                  <a:close/>
                </a:path>
                <a:path w="1885314" h="1885315">
                  <a:moveTo>
                    <a:pt x="575906" y="811491"/>
                  </a:moveTo>
                  <a:lnTo>
                    <a:pt x="573849" y="801306"/>
                  </a:lnTo>
                  <a:lnTo>
                    <a:pt x="568236" y="792988"/>
                  </a:lnTo>
                  <a:lnTo>
                    <a:pt x="559917" y="787374"/>
                  </a:lnTo>
                  <a:lnTo>
                    <a:pt x="549732" y="785317"/>
                  </a:lnTo>
                  <a:lnTo>
                    <a:pt x="539534" y="787374"/>
                  </a:lnTo>
                  <a:lnTo>
                    <a:pt x="531215" y="792988"/>
                  </a:lnTo>
                  <a:lnTo>
                    <a:pt x="525602" y="801306"/>
                  </a:lnTo>
                  <a:lnTo>
                    <a:pt x="523544" y="811491"/>
                  </a:lnTo>
                  <a:lnTo>
                    <a:pt x="525602" y="821690"/>
                  </a:lnTo>
                  <a:lnTo>
                    <a:pt x="531215" y="830008"/>
                  </a:lnTo>
                  <a:lnTo>
                    <a:pt x="539534" y="835609"/>
                  </a:lnTo>
                  <a:lnTo>
                    <a:pt x="549732" y="837666"/>
                  </a:lnTo>
                  <a:lnTo>
                    <a:pt x="559917" y="835609"/>
                  </a:lnTo>
                  <a:lnTo>
                    <a:pt x="568236" y="830008"/>
                  </a:lnTo>
                  <a:lnTo>
                    <a:pt x="573849" y="821690"/>
                  </a:lnTo>
                  <a:lnTo>
                    <a:pt x="575906" y="811491"/>
                  </a:lnTo>
                  <a:close/>
                </a:path>
                <a:path w="1885314" h="1885315">
                  <a:moveTo>
                    <a:pt x="575906" y="549719"/>
                  </a:moveTo>
                  <a:lnTo>
                    <a:pt x="573849" y="539534"/>
                  </a:lnTo>
                  <a:lnTo>
                    <a:pt x="568236" y="531215"/>
                  </a:lnTo>
                  <a:lnTo>
                    <a:pt x="559917" y="525602"/>
                  </a:lnTo>
                  <a:lnTo>
                    <a:pt x="549732" y="523544"/>
                  </a:lnTo>
                  <a:lnTo>
                    <a:pt x="539534" y="525602"/>
                  </a:lnTo>
                  <a:lnTo>
                    <a:pt x="531215" y="531215"/>
                  </a:lnTo>
                  <a:lnTo>
                    <a:pt x="525602" y="539534"/>
                  </a:lnTo>
                  <a:lnTo>
                    <a:pt x="523544" y="549719"/>
                  </a:lnTo>
                  <a:lnTo>
                    <a:pt x="525602" y="559917"/>
                  </a:lnTo>
                  <a:lnTo>
                    <a:pt x="531215" y="568236"/>
                  </a:lnTo>
                  <a:lnTo>
                    <a:pt x="539534" y="573836"/>
                  </a:lnTo>
                  <a:lnTo>
                    <a:pt x="549732" y="575894"/>
                  </a:lnTo>
                  <a:lnTo>
                    <a:pt x="559917" y="573836"/>
                  </a:lnTo>
                  <a:lnTo>
                    <a:pt x="568236" y="568236"/>
                  </a:lnTo>
                  <a:lnTo>
                    <a:pt x="573849" y="559917"/>
                  </a:lnTo>
                  <a:lnTo>
                    <a:pt x="575906" y="549719"/>
                  </a:lnTo>
                  <a:close/>
                </a:path>
                <a:path w="1885314" h="1885315">
                  <a:moveTo>
                    <a:pt x="575906" y="287947"/>
                  </a:moveTo>
                  <a:lnTo>
                    <a:pt x="573849" y="277761"/>
                  </a:lnTo>
                  <a:lnTo>
                    <a:pt x="568236" y="269443"/>
                  </a:lnTo>
                  <a:lnTo>
                    <a:pt x="559917" y="263829"/>
                  </a:lnTo>
                  <a:lnTo>
                    <a:pt x="549732" y="261772"/>
                  </a:lnTo>
                  <a:lnTo>
                    <a:pt x="539534" y="263829"/>
                  </a:lnTo>
                  <a:lnTo>
                    <a:pt x="531215" y="269443"/>
                  </a:lnTo>
                  <a:lnTo>
                    <a:pt x="525602" y="277761"/>
                  </a:lnTo>
                  <a:lnTo>
                    <a:pt x="523544" y="287947"/>
                  </a:lnTo>
                  <a:lnTo>
                    <a:pt x="525602" y="298145"/>
                  </a:lnTo>
                  <a:lnTo>
                    <a:pt x="531215" y="306463"/>
                  </a:lnTo>
                  <a:lnTo>
                    <a:pt x="539534" y="312077"/>
                  </a:lnTo>
                  <a:lnTo>
                    <a:pt x="549732" y="314121"/>
                  </a:lnTo>
                  <a:lnTo>
                    <a:pt x="559917" y="312077"/>
                  </a:lnTo>
                  <a:lnTo>
                    <a:pt x="568236" y="306463"/>
                  </a:lnTo>
                  <a:lnTo>
                    <a:pt x="573849" y="298145"/>
                  </a:lnTo>
                  <a:lnTo>
                    <a:pt x="575906" y="287947"/>
                  </a:lnTo>
                  <a:close/>
                </a:path>
                <a:path w="1885314" h="1885315">
                  <a:moveTo>
                    <a:pt x="575906" y="26174"/>
                  </a:moveTo>
                  <a:lnTo>
                    <a:pt x="573849" y="15989"/>
                  </a:lnTo>
                  <a:lnTo>
                    <a:pt x="568236" y="7670"/>
                  </a:lnTo>
                  <a:lnTo>
                    <a:pt x="559917" y="2057"/>
                  </a:lnTo>
                  <a:lnTo>
                    <a:pt x="549732" y="0"/>
                  </a:lnTo>
                  <a:lnTo>
                    <a:pt x="539534" y="2057"/>
                  </a:lnTo>
                  <a:lnTo>
                    <a:pt x="531215" y="7670"/>
                  </a:lnTo>
                  <a:lnTo>
                    <a:pt x="525602" y="15989"/>
                  </a:lnTo>
                  <a:lnTo>
                    <a:pt x="523544" y="26174"/>
                  </a:lnTo>
                  <a:lnTo>
                    <a:pt x="525602" y="36372"/>
                  </a:lnTo>
                  <a:lnTo>
                    <a:pt x="531215" y="44691"/>
                  </a:lnTo>
                  <a:lnTo>
                    <a:pt x="539534" y="50304"/>
                  </a:lnTo>
                  <a:lnTo>
                    <a:pt x="549732" y="52349"/>
                  </a:lnTo>
                  <a:lnTo>
                    <a:pt x="559917" y="50304"/>
                  </a:lnTo>
                  <a:lnTo>
                    <a:pt x="568236" y="44691"/>
                  </a:lnTo>
                  <a:lnTo>
                    <a:pt x="573849" y="36372"/>
                  </a:lnTo>
                  <a:lnTo>
                    <a:pt x="575906" y="26174"/>
                  </a:lnTo>
                  <a:close/>
                </a:path>
                <a:path w="1885314" h="1885315">
                  <a:moveTo>
                    <a:pt x="837679" y="1858581"/>
                  </a:moveTo>
                  <a:lnTo>
                    <a:pt x="835621" y="1848396"/>
                  </a:lnTo>
                  <a:lnTo>
                    <a:pt x="830008" y="1840077"/>
                  </a:lnTo>
                  <a:lnTo>
                    <a:pt x="821690" y="1834464"/>
                  </a:lnTo>
                  <a:lnTo>
                    <a:pt x="811504" y="1832406"/>
                  </a:lnTo>
                  <a:lnTo>
                    <a:pt x="801306" y="1834464"/>
                  </a:lnTo>
                  <a:lnTo>
                    <a:pt x="792988" y="1840077"/>
                  </a:lnTo>
                  <a:lnTo>
                    <a:pt x="787374" y="1848396"/>
                  </a:lnTo>
                  <a:lnTo>
                    <a:pt x="785317" y="1858581"/>
                  </a:lnTo>
                  <a:lnTo>
                    <a:pt x="787374" y="1868779"/>
                  </a:lnTo>
                  <a:lnTo>
                    <a:pt x="792988" y="1877098"/>
                  </a:lnTo>
                  <a:lnTo>
                    <a:pt x="801306" y="1882698"/>
                  </a:lnTo>
                  <a:lnTo>
                    <a:pt x="811504" y="1884756"/>
                  </a:lnTo>
                  <a:lnTo>
                    <a:pt x="821690" y="1882698"/>
                  </a:lnTo>
                  <a:lnTo>
                    <a:pt x="830008" y="1877098"/>
                  </a:lnTo>
                  <a:lnTo>
                    <a:pt x="835621" y="1868779"/>
                  </a:lnTo>
                  <a:lnTo>
                    <a:pt x="837679" y="1858581"/>
                  </a:lnTo>
                  <a:close/>
                </a:path>
                <a:path w="1885314" h="1885315">
                  <a:moveTo>
                    <a:pt x="837679" y="1596809"/>
                  </a:moveTo>
                  <a:lnTo>
                    <a:pt x="835621" y="1586623"/>
                  </a:lnTo>
                  <a:lnTo>
                    <a:pt x="830008" y="1578305"/>
                  </a:lnTo>
                  <a:lnTo>
                    <a:pt x="821690" y="1572691"/>
                  </a:lnTo>
                  <a:lnTo>
                    <a:pt x="811504" y="1570634"/>
                  </a:lnTo>
                  <a:lnTo>
                    <a:pt x="801306" y="1572691"/>
                  </a:lnTo>
                  <a:lnTo>
                    <a:pt x="792988" y="1578305"/>
                  </a:lnTo>
                  <a:lnTo>
                    <a:pt x="787374" y="1586623"/>
                  </a:lnTo>
                  <a:lnTo>
                    <a:pt x="785317" y="1596809"/>
                  </a:lnTo>
                  <a:lnTo>
                    <a:pt x="787374" y="1607007"/>
                  </a:lnTo>
                  <a:lnTo>
                    <a:pt x="792988" y="1615325"/>
                  </a:lnTo>
                  <a:lnTo>
                    <a:pt x="801306" y="1620926"/>
                  </a:lnTo>
                  <a:lnTo>
                    <a:pt x="811504" y="1622983"/>
                  </a:lnTo>
                  <a:lnTo>
                    <a:pt x="821690" y="1620926"/>
                  </a:lnTo>
                  <a:lnTo>
                    <a:pt x="830008" y="1615325"/>
                  </a:lnTo>
                  <a:lnTo>
                    <a:pt x="835621" y="1607007"/>
                  </a:lnTo>
                  <a:lnTo>
                    <a:pt x="837679" y="1596809"/>
                  </a:lnTo>
                  <a:close/>
                </a:path>
                <a:path w="1885314" h="1885315">
                  <a:moveTo>
                    <a:pt x="837679" y="1335036"/>
                  </a:moveTo>
                  <a:lnTo>
                    <a:pt x="835621" y="1324851"/>
                  </a:lnTo>
                  <a:lnTo>
                    <a:pt x="830008" y="1316532"/>
                  </a:lnTo>
                  <a:lnTo>
                    <a:pt x="821690" y="1310919"/>
                  </a:lnTo>
                  <a:lnTo>
                    <a:pt x="811504" y="1308862"/>
                  </a:lnTo>
                  <a:lnTo>
                    <a:pt x="801306" y="1310919"/>
                  </a:lnTo>
                  <a:lnTo>
                    <a:pt x="792988" y="1316532"/>
                  </a:lnTo>
                  <a:lnTo>
                    <a:pt x="787374" y="1324851"/>
                  </a:lnTo>
                  <a:lnTo>
                    <a:pt x="785317" y="1335036"/>
                  </a:lnTo>
                  <a:lnTo>
                    <a:pt x="787374" y="1345234"/>
                  </a:lnTo>
                  <a:lnTo>
                    <a:pt x="792988" y="1353553"/>
                  </a:lnTo>
                  <a:lnTo>
                    <a:pt x="801306" y="1359154"/>
                  </a:lnTo>
                  <a:lnTo>
                    <a:pt x="811504" y="1361211"/>
                  </a:lnTo>
                  <a:lnTo>
                    <a:pt x="821690" y="1359154"/>
                  </a:lnTo>
                  <a:lnTo>
                    <a:pt x="830008" y="1353553"/>
                  </a:lnTo>
                  <a:lnTo>
                    <a:pt x="835621" y="1345234"/>
                  </a:lnTo>
                  <a:lnTo>
                    <a:pt x="837679" y="1335036"/>
                  </a:lnTo>
                  <a:close/>
                </a:path>
                <a:path w="1885314" h="1885315">
                  <a:moveTo>
                    <a:pt x="837679" y="1073264"/>
                  </a:moveTo>
                  <a:lnTo>
                    <a:pt x="835621" y="1063078"/>
                  </a:lnTo>
                  <a:lnTo>
                    <a:pt x="830008" y="1054760"/>
                  </a:lnTo>
                  <a:lnTo>
                    <a:pt x="821690" y="1049147"/>
                  </a:lnTo>
                  <a:lnTo>
                    <a:pt x="811504" y="1047089"/>
                  </a:lnTo>
                  <a:lnTo>
                    <a:pt x="801306" y="1049147"/>
                  </a:lnTo>
                  <a:lnTo>
                    <a:pt x="792988" y="1054760"/>
                  </a:lnTo>
                  <a:lnTo>
                    <a:pt x="787374" y="1063078"/>
                  </a:lnTo>
                  <a:lnTo>
                    <a:pt x="785317" y="1073264"/>
                  </a:lnTo>
                  <a:lnTo>
                    <a:pt x="787374" y="1083462"/>
                  </a:lnTo>
                  <a:lnTo>
                    <a:pt x="792988" y="1091780"/>
                  </a:lnTo>
                  <a:lnTo>
                    <a:pt x="801306" y="1097381"/>
                  </a:lnTo>
                  <a:lnTo>
                    <a:pt x="811504" y="1099439"/>
                  </a:lnTo>
                  <a:lnTo>
                    <a:pt x="821690" y="1097381"/>
                  </a:lnTo>
                  <a:lnTo>
                    <a:pt x="830008" y="1091780"/>
                  </a:lnTo>
                  <a:lnTo>
                    <a:pt x="835621" y="1083462"/>
                  </a:lnTo>
                  <a:lnTo>
                    <a:pt x="837679" y="1073264"/>
                  </a:lnTo>
                  <a:close/>
                </a:path>
                <a:path w="1885314" h="1885315">
                  <a:moveTo>
                    <a:pt x="837679" y="811491"/>
                  </a:moveTo>
                  <a:lnTo>
                    <a:pt x="835621" y="801306"/>
                  </a:lnTo>
                  <a:lnTo>
                    <a:pt x="830008" y="792988"/>
                  </a:lnTo>
                  <a:lnTo>
                    <a:pt x="821690" y="787374"/>
                  </a:lnTo>
                  <a:lnTo>
                    <a:pt x="811504" y="785317"/>
                  </a:lnTo>
                  <a:lnTo>
                    <a:pt x="801306" y="787374"/>
                  </a:lnTo>
                  <a:lnTo>
                    <a:pt x="792988" y="792988"/>
                  </a:lnTo>
                  <a:lnTo>
                    <a:pt x="787374" y="801306"/>
                  </a:lnTo>
                  <a:lnTo>
                    <a:pt x="785317" y="811491"/>
                  </a:lnTo>
                  <a:lnTo>
                    <a:pt x="787374" y="821690"/>
                  </a:lnTo>
                  <a:lnTo>
                    <a:pt x="792988" y="830008"/>
                  </a:lnTo>
                  <a:lnTo>
                    <a:pt x="801306" y="835609"/>
                  </a:lnTo>
                  <a:lnTo>
                    <a:pt x="811504" y="837666"/>
                  </a:lnTo>
                  <a:lnTo>
                    <a:pt x="821690" y="835609"/>
                  </a:lnTo>
                  <a:lnTo>
                    <a:pt x="830008" y="830008"/>
                  </a:lnTo>
                  <a:lnTo>
                    <a:pt x="835621" y="821690"/>
                  </a:lnTo>
                  <a:lnTo>
                    <a:pt x="837679" y="811491"/>
                  </a:lnTo>
                  <a:close/>
                </a:path>
                <a:path w="1885314" h="1885315">
                  <a:moveTo>
                    <a:pt x="837679" y="549719"/>
                  </a:moveTo>
                  <a:lnTo>
                    <a:pt x="835621" y="539534"/>
                  </a:lnTo>
                  <a:lnTo>
                    <a:pt x="830008" y="531215"/>
                  </a:lnTo>
                  <a:lnTo>
                    <a:pt x="821690" y="525602"/>
                  </a:lnTo>
                  <a:lnTo>
                    <a:pt x="811504" y="523544"/>
                  </a:lnTo>
                  <a:lnTo>
                    <a:pt x="801306" y="525602"/>
                  </a:lnTo>
                  <a:lnTo>
                    <a:pt x="792988" y="531215"/>
                  </a:lnTo>
                  <a:lnTo>
                    <a:pt x="787374" y="539534"/>
                  </a:lnTo>
                  <a:lnTo>
                    <a:pt x="785317" y="549719"/>
                  </a:lnTo>
                  <a:lnTo>
                    <a:pt x="787374" y="559917"/>
                  </a:lnTo>
                  <a:lnTo>
                    <a:pt x="792988" y="568236"/>
                  </a:lnTo>
                  <a:lnTo>
                    <a:pt x="801306" y="573836"/>
                  </a:lnTo>
                  <a:lnTo>
                    <a:pt x="811504" y="575894"/>
                  </a:lnTo>
                  <a:lnTo>
                    <a:pt x="821690" y="573836"/>
                  </a:lnTo>
                  <a:lnTo>
                    <a:pt x="830008" y="568236"/>
                  </a:lnTo>
                  <a:lnTo>
                    <a:pt x="835621" y="559917"/>
                  </a:lnTo>
                  <a:lnTo>
                    <a:pt x="837679" y="549719"/>
                  </a:lnTo>
                  <a:close/>
                </a:path>
                <a:path w="1885314" h="1885315">
                  <a:moveTo>
                    <a:pt x="837679" y="287947"/>
                  </a:moveTo>
                  <a:lnTo>
                    <a:pt x="835621" y="277761"/>
                  </a:lnTo>
                  <a:lnTo>
                    <a:pt x="830008" y="269443"/>
                  </a:lnTo>
                  <a:lnTo>
                    <a:pt x="821690" y="263829"/>
                  </a:lnTo>
                  <a:lnTo>
                    <a:pt x="811504" y="261772"/>
                  </a:lnTo>
                  <a:lnTo>
                    <a:pt x="801306" y="263829"/>
                  </a:lnTo>
                  <a:lnTo>
                    <a:pt x="792988" y="269443"/>
                  </a:lnTo>
                  <a:lnTo>
                    <a:pt x="787374" y="277761"/>
                  </a:lnTo>
                  <a:lnTo>
                    <a:pt x="785317" y="287947"/>
                  </a:lnTo>
                  <a:lnTo>
                    <a:pt x="787374" y="298145"/>
                  </a:lnTo>
                  <a:lnTo>
                    <a:pt x="792988" y="306463"/>
                  </a:lnTo>
                  <a:lnTo>
                    <a:pt x="801306" y="312077"/>
                  </a:lnTo>
                  <a:lnTo>
                    <a:pt x="811504" y="314121"/>
                  </a:lnTo>
                  <a:lnTo>
                    <a:pt x="821690" y="312077"/>
                  </a:lnTo>
                  <a:lnTo>
                    <a:pt x="830008" y="306463"/>
                  </a:lnTo>
                  <a:lnTo>
                    <a:pt x="835621" y="298145"/>
                  </a:lnTo>
                  <a:lnTo>
                    <a:pt x="837679" y="287947"/>
                  </a:lnTo>
                  <a:close/>
                </a:path>
                <a:path w="1885314" h="1885315">
                  <a:moveTo>
                    <a:pt x="837679" y="26174"/>
                  </a:moveTo>
                  <a:lnTo>
                    <a:pt x="835621" y="15989"/>
                  </a:lnTo>
                  <a:lnTo>
                    <a:pt x="830008" y="7670"/>
                  </a:lnTo>
                  <a:lnTo>
                    <a:pt x="821690" y="2057"/>
                  </a:lnTo>
                  <a:lnTo>
                    <a:pt x="811504" y="0"/>
                  </a:lnTo>
                  <a:lnTo>
                    <a:pt x="801306" y="2057"/>
                  </a:lnTo>
                  <a:lnTo>
                    <a:pt x="792988" y="7670"/>
                  </a:lnTo>
                  <a:lnTo>
                    <a:pt x="787374" y="15989"/>
                  </a:lnTo>
                  <a:lnTo>
                    <a:pt x="785317" y="26174"/>
                  </a:lnTo>
                  <a:lnTo>
                    <a:pt x="787374" y="36372"/>
                  </a:lnTo>
                  <a:lnTo>
                    <a:pt x="792988" y="44691"/>
                  </a:lnTo>
                  <a:lnTo>
                    <a:pt x="801306" y="50304"/>
                  </a:lnTo>
                  <a:lnTo>
                    <a:pt x="811504" y="52349"/>
                  </a:lnTo>
                  <a:lnTo>
                    <a:pt x="821690" y="50304"/>
                  </a:lnTo>
                  <a:lnTo>
                    <a:pt x="830008" y="44691"/>
                  </a:lnTo>
                  <a:lnTo>
                    <a:pt x="835621" y="36372"/>
                  </a:lnTo>
                  <a:lnTo>
                    <a:pt x="837679" y="26174"/>
                  </a:lnTo>
                  <a:close/>
                </a:path>
                <a:path w="1885314" h="1885315">
                  <a:moveTo>
                    <a:pt x="1099451" y="1858581"/>
                  </a:moveTo>
                  <a:lnTo>
                    <a:pt x="1097394" y="1848396"/>
                  </a:lnTo>
                  <a:lnTo>
                    <a:pt x="1091780" y="1840077"/>
                  </a:lnTo>
                  <a:lnTo>
                    <a:pt x="1083462" y="1834464"/>
                  </a:lnTo>
                  <a:lnTo>
                    <a:pt x="1073277" y="1832406"/>
                  </a:lnTo>
                  <a:lnTo>
                    <a:pt x="1063078" y="1834464"/>
                  </a:lnTo>
                  <a:lnTo>
                    <a:pt x="1054760" y="1840077"/>
                  </a:lnTo>
                  <a:lnTo>
                    <a:pt x="1049147" y="1848396"/>
                  </a:lnTo>
                  <a:lnTo>
                    <a:pt x="1047089" y="1858581"/>
                  </a:lnTo>
                  <a:lnTo>
                    <a:pt x="1049147" y="1868779"/>
                  </a:lnTo>
                  <a:lnTo>
                    <a:pt x="1054760" y="1877098"/>
                  </a:lnTo>
                  <a:lnTo>
                    <a:pt x="1063078" y="1882698"/>
                  </a:lnTo>
                  <a:lnTo>
                    <a:pt x="1073277" y="1884756"/>
                  </a:lnTo>
                  <a:lnTo>
                    <a:pt x="1083462" y="1882698"/>
                  </a:lnTo>
                  <a:lnTo>
                    <a:pt x="1091780" y="1877098"/>
                  </a:lnTo>
                  <a:lnTo>
                    <a:pt x="1097394" y="1868779"/>
                  </a:lnTo>
                  <a:lnTo>
                    <a:pt x="1099451" y="1858581"/>
                  </a:lnTo>
                  <a:close/>
                </a:path>
                <a:path w="1885314" h="1885315">
                  <a:moveTo>
                    <a:pt x="1099451" y="1596809"/>
                  </a:moveTo>
                  <a:lnTo>
                    <a:pt x="1097394" y="1586623"/>
                  </a:lnTo>
                  <a:lnTo>
                    <a:pt x="1091780" y="1578305"/>
                  </a:lnTo>
                  <a:lnTo>
                    <a:pt x="1083462" y="1572691"/>
                  </a:lnTo>
                  <a:lnTo>
                    <a:pt x="1073277" y="1570634"/>
                  </a:lnTo>
                  <a:lnTo>
                    <a:pt x="1063078" y="1572691"/>
                  </a:lnTo>
                  <a:lnTo>
                    <a:pt x="1054760" y="1578305"/>
                  </a:lnTo>
                  <a:lnTo>
                    <a:pt x="1049147" y="1586623"/>
                  </a:lnTo>
                  <a:lnTo>
                    <a:pt x="1047089" y="1596809"/>
                  </a:lnTo>
                  <a:lnTo>
                    <a:pt x="1049147" y="1607007"/>
                  </a:lnTo>
                  <a:lnTo>
                    <a:pt x="1054760" y="1615325"/>
                  </a:lnTo>
                  <a:lnTo>
                    <a:pt x="1063078" y="1620926"/>
                  </a:lnTo>
                  <a:lnTo>
                    <a:pt x="1073277" y="1622983"/>
                  </a:lnTo>
                  <a:lnTo>
                    <a:pt x="1083462" y="1620926"/>
                  </a:lnTo>
                  <a:lnTo>
                    <a:pt x="1091780" y="1615325"/>
                  </a:lnTo>
                  <a:lnTo>
                    <a:pt x="1097394" y="1607007"/>
                  </a:lnTo>
                  <a:lnTo>
                    <a:pt x="1099451" y="1596809"/>
                  </a:lnTo>
                  <a:close/>
                </a:path>
                <a:path w="1885314" h="1885315">
                  <a:moveTo>
                    <a:pt x="1099451" y="1335036"/>
                  </a:moveTo>
                  <a:lnTo>
                    <a:pt x="1097394" y="1324851"/>
                  </a:lnTo>
                  <a:lnTo>
                    <a:pt x="1091780" y="1316532"/>
                  </a:lnTo>
                  <a:lnTo>
                    <a:pt x="1083462" y="1310919"/>
                  </a:lnTo>
                  <a:lnTo>
                    <a:pt x="1073277" y="1308862"/>
                  </a:lnTo>
                  <a:lnTo>
                    <a:pt x="1063078" y="1310919"/>
                  </a:lnTo>
                  <a:lnTo>
                    <a:pt x="1054760" y="1316532"/>
                  </a:lnTo>
                  <a:lnTo>
                    <a:pt x="1049147" y="1324851"/>
                  </a:lnTo>
                  <a:lnTo>
                    <a:pt x="1047089" y="1335036"/>
                  </a:lnTo>
                  <a:lnTo>
                    <a:pt x="1049147" y="1345234"/>
                  </a:lnTo>
                  <a:lnTo>
                    <a:pt x="1054760" y="1353553"/>
                  </a:lnTo>
                  <a:lnTo>
                    <a:pt x="1063078" y="1359154"/>
                  </a:lnTo>
                  <a:lnTo>
                    <a:pt x="1073277" y="1361211"/>
                  </a:lnTo>
                  <a:lnTo>
                    <a:pt x="1083462" y="1359154"/>
                  </a:lnTo>
                  <a:lnTo>
                    <a:pt x="1091780" y="1353553"/>
                  </a:lnTo>
                  <a:lnTo>
                    <a:pt x="1097394" y="1345234"/>
                  </a:lnTo>
                  <a:lnTo>
                    <a:pt x="1099451" y="1335036"/>
                  </a:lnTo>
                  <a:close/>
                </a:path>
                <a:path w="1885314" h="1885315">
                  <a:moveTo>
                    <a:pt x="1099451" y="1073264"/>
                  </a:moveTo>
                  <a:lnTo>
                    <a:pt x="1097394" y="1063078"/>
                  </a:lnTo>
                  <a:lnTo>
                    <a:pt x="1091780" y="1054760"/>
                  </a:lnTo>
                  <a:lnTo>
                    <a:pt x="1083462" y="1049147"/>
                  </a:lnTo>
                  <a:lnTo>
                    <a:pt x="1073277" y="1047089"/>
                  </a:lnTo>
                  <a:lnTo>
                    <a:pt x="1063078" y="1049147"/>
                  </a:lnTo>
                  <a:lnTo>
                    <a:pt x="1054760" y="1054760"/>
                  </a:lnTo>
                  <a:lnTo>
                    <a:pt x="1049147" y="1063078"/>
                  </a:lnTo>
                  <a:lnTo>
                    <a:pt x="1047089" y="1073264"/>
                  </a:lnTo>
                  <a:lnTo>
                    <a:pt x="1049147" y="1083462"/>
                  </a:lnTo>
                  <a:lnTo>
                    <a:pt x="1054760" y="1091780"/>
                  </a:lnTo>
                  <a:lnTo>
                    <a:pt x="1063078" y="1097381"/>
                  </a:lnTo>
                  <a:lnTo>
                    <a:pt x="1073277" y="1099439"/>
                  </a:lnTo>
                  <a:lnTo>
                    <a:pt x="1083462" y="1097381"/>
                  </a:lnTo>
                  <a:lnTo>
                    <a:pt x="1091780" y="1091780"/>
                  </a:lnTo>
                  <a:lnTo>
                    <a:pt x="1097394" y="1083462"/>
                  </a:lnTo>
                  <a:lnTo>
                    <a:pt x="1099451" y="1073264"/>
                  </a:lnTo>
                  <a:close/>
                </a:path>
                <a:path w="1885314" h="1885315">
                  <a:moveTo>
                    <a:pt x="1099451" y="811491"/>
                  </a:moveTo>
                  <a:lnTo>
                    <a:pt x="1097394" y="801306"/>
                  </a:lnTo>
                  <a:lnTo>
                    <a:pt x="1091780" y="792988"/>
                  </a:lnTo>
                  <a:lnTo>
                    <a:pt x="1083462" y="787374"/>
                  </a:lnTo>
                  <a:lnTo>
                    <a:pt x="1073277" y="785317"/>
                  </a:lnTo>
                  <a:lnTo>
                    <a:pt x="1063078" y="787374"/>
                  </a:lnTo>
                  <a:lnTo>
                    <a:pt x="1054760" y="792988"/>
                  </a:lnTo>
                  <a:lnTo>
                    <a:pt x="1049147" y="801306"/>
                  </a:lnTo>
                  <a:lnTo>
                    <a:pt x="1047089" y="811491"/>
                  </a:lnTo>
                  <a:lnTo>
                    <a:pt x="1049147" y="821690"/>
                  </a:lnTo>
                  <a:lnTo>
                    <a:pt x="1054760" y="830008"/>
                  </a:lnTo>
                  <a:lnTo>
                    <a:pt x="1063078" y="835609"/>
                  </a:lnTo>
                  <a:lnTo>
                    <a:pt x="1073277" y="837666"/>
                  </a:lnTo>
                  <a:lnTo>
                    <a:pt x="1083462" y="835609"/>
                  </a:lnTo>
                  <a:lnTo>
                    <a:pt x="1091780" y="830008"/>
                  </a:lnTo>
                  <a:lnTo>
                    <a:pt x="1097394" y="821690"/>
                  </a:lnTo>
                  <a:lnTo>
                    <a:pt x="1099451" y="811491"/>
                  </a:lnTo>
                  <a:close/>
                </a:path>
                <a:path w="1885314" h="1885315">
                  <a:moveTo>
                    <a:pt x="1099451" y="549719"/>
                  </a:moveTo>
                  <a:lnTo>
                    <a:pt x="1097394" y="539534"/>
                  </a:lnTo>
                  <a:lnTo>
                    <a:pt x="1091780" y="531215"/>
                  </a:lnTo>
                  <a:lnTo>
                    <a:pt x="1083462" y="525602"/>
                  </a:lnTo>
                  <a:lnTo>
                    <a:pt x="1073277" y="523544"/>
                  </a:lnTo>
                  <a:lnTo>
                    <a:pt x="1063078" y="525602"/>
                  </a:lnTo>
                  <a:lnTo>
                    <a:pt x="1054760" y="531215"/>
                  </a:lnTo>
                  <a:lnTo>
                    <a:pt x="1049147" y="539534"/>
                  </a:lnTo>
                  <a:lnTo>
                    <a:pt x="1047089" y="549719"/>
                  </a:lnTo>
                  <a:lnTo>
                    <a:pt x="1049147" y="559917"/>
                  </a:lnTo>
                  <a:lnTo>
                    <a:pt x="1054760" y="568236"/>
                  </a:lnTo>
                  <a:lnTo>
                    <a:pt x="1063078" y="573836"/>
                  </a:lnTo>
                  <a:lnTo>
                    <a:pt x="1073277" y="575894"/>
                  </a:lnTo>
                  <a:lnTo>
                    <a:pt x="1083462" y="573836"/>
                  </a:lnTo>
                  <a:lnTo>
                    <a:pt x="1091780" y="568236"/>
                  </a:lnTo>
                  <a:lnTo>
                    <a:pt x="1097394" y="559917"/>
                  </a:lnTo>
                  <a:lnTo>
                    <a:pt x="1099451" y="549719"/>
                  </a:lnTo>
                  <a:close/>
                </a:path>
                <a:path w="1885314" h="1885315">
                  <a:moveTo>
                    <a:pt x="1099451" y="287947"/>
                  </a:moveTo>
                  <a:lnTo>
                    <a:pt x="1097394" y="277761"/>
                  </a:lnTo>
                  <a:lnTo>
                    <a:pt x="1091780" y="269443"/>
                  </a:lnTo>
                  <a:lnTo>
                    <a:pt x="1083462" y="263829"/>
                  </a:lnTo>
                  <a:lnTo>
                    <a:pt x="1073277" y="261772"/>
                  </a:lnTo>
                  <a:lnTo>
                    <a:pt x="1063078" y="263829"/>
                  </a:lnTo>
                  <a:lnTo>
                    <a:pt x="1054760" y="269443"/>
                  </a:lnTo>
                  <a:lnTo>
                    <a:pt x="1049147" y="277761"/>
                  </a:lnTo>
                  <a:lnTo>
                    <a:pt x="1047089" y="287947"/>
                  </a:lnTo>
                  <a:lnTo>
                    <a:pt x="1049147" y="298145"/>
                  </a:lnTo>
                  <a:lnTo>
                    <a:pt x="1054760" y="306463"/>
                  </a:lnTo>
                  <a:lnTo>
                    <a:pt x="1063078" y="312077"/>
                  </a:lnTo>
                  <a:lnTo>
                    <a:pt x="1073277" y="314121"/>
                  </a:lnTo>
                  <a:lnTo>
                    <a:pt x="1083462" y="312077"/>
                  </a:lnTo>
                  <a:lnTo>
                    <a:pt x="1091780" y="306463"/>
                  </a:lnTo>
                  <a:lnTo>
                    <a:pt x="1097394" y="298145"/>
                  </a:lnTo>
                  <a:lnTo>
                    <a:pt x="1099451" y="287947"/>
                  </a:lnTo>
                  <a:close/>
                </a:path>
                <a:path w="1885314" h="1885315">
                  <a:moveTo>
                    <a:pt x="1099451" y="26174"/>
                  </a:moveTo>
                  <a:lnTo>
                    <a:pt x="1097394" y="15989"/>
                  </a:lnTo>
                  <a:lnTo>
                    <a:pt x="1091780" y="7670"/>
                  </a:lnTo>
                  <a:lnTo>
                    <a:pt x="1083462" y="2057"/>
                  </a:lnTo>
                  <a:lnTo>
                    <a:pt x="1073277" y="0"/>
                  </a:lnTo>
                  <a:lnTo>
                    <a:pt x="1063078" y="2057"/>
                  </a:lnTo>
                  <a:lnTo>
                    <a:pt x="1054760" y="7670"/>
                  </a:lnTo>
                  <a:lnTo>
                    <a:pt x="1049147" y="15989"/>
                  </a:lnTo>
                  <a:lnTo>
                    <a:pt x="1047089" y="26174"/>
                  </a:lnTo>
                  <a:lnTo>
                    <a:pt x="1049147" y="36372"/>
                  </a:lnTo>
                  <a:lnTo>
                    <a:pt x="1054760" y="44691"/>
                  </a:lnTo>
                  <a:lnTo>
                    <a:pt x="1063078" y="50304"/>
                  </a:lnTo>
                  <a:lnTo>
                    <a:pt x="1073277" y="52349"/>
                  </a:lnTo>
                  <a:lnTo>
                    <a:pt x="1083462" y="50304"/>
                  </a:lnTo>
                  <a:lnTo>
                    <a:pt x="1091780" y="44691"/>
                  </a:lnTo>
                  <a:lnTo>
                    <a:pt x="1097394" y="36372"/>
                  </a:lnTo>
                  <a:lnTo>
                    <a:pt x="1099451" y="26174"/>
                  </a:lnTo>
                  <a:close/>
                </a:path>
                <a:path w="1885314" h="1885315">
                  <a:moveTo>
                    <a:pt x="1361224" y="1858581"/>
                  </a:moveTo>
                  <a:lnTo>
                    <a:pt x="1359166" y="1848396"/>
                  </a:lnTo>
                  <a:lnTo>
                    <a:pt x="1353553" y="1840077"/>
                  </a:lnTo>
                  <a:lnTo>
                    <a:pt x="1345234" y="1834464"/>
                  </a:lnTo>
                  <a:lnTo>
                    <a:pt x="1335049" y="1832406"/>
                  </a:lnTo>
                  <a:lnTo>
                    <a:pt x="1324851" y="1834464"/>
                  </a:lnTo>
                  <a:lnTo>
                    <a:pt x="1316532" y="1840077"/>
                  </a:lnTo>
                  <a:lnTo>
                    <a:pt x="1310919" y="1848396"/>
                  </a:lnTo>
                  <a:lnTo>
                    <a:pt x="1308862" y="1858581"/>
                  </a:lnTo>
                  <a:lnTo>
                    <a:pt x="1310919" y="1868779"/>
                  </a:lnTo>
                  <a:lnTo>
                    <a:pt x="1316532" y="1877098"/>
                  </a:lnTo>
                  <a:lnTo>
                    <a:pt x="1324851" y="1882698"/>
                  </a:lnTo>
                  <a:lnTo>
                    <a:pt x="1335049" y="1884756"/>
                  </a:lnTo>
                  <a:lnTo>
                    <a:pt x="1345234" y="1882698"/>
                  </a:lnTo>
                  <a:lnTo>
                    <a:pt x="1353553" y="1877098"/>
                  </a:lnTo>
                  <a:lnTo>
                    <a:pt x="1359166" y="1868779"/>
                  </a:lnTo>
                  <a:lnTo>
                    <a:pt x="1361224" y="1858581"/>
                  </a:lnTo>
                  <a:close/>
                </a:path>
                <a:path w="1885314" h="1885315">
                  <a:moveTo>
                    <a:pt x="1361224" y="1596809"/>
                  </a:moveTo>
                  <a:lnTo>
                    <a:pt x="1359166" y="1586623"/>
                  </a:lnTo>
                  <a:lnTo>
                    <a:pt x="1353553" y="1578305"/>
                  </a:lnTo>
                  <a:lnTo>
                    <a:pt x="1345234" y="1572691"/>
                  </a:lnTo>
                  <a:lnTo>
                    <a:pt x="1335049" y="1570634"/>
                  </a:lnTo>
                  <a:lnTo>
                    <a:pt x="1324851" y="1572691"/>
                  </a:lnTo>
                  <a:lnTo>
                    <a:pt x="1316532" y="1578305"/>
                  </a:lnTo>
                  <a:lnTo>
                    <a:pt x="1310919" y="1586623"/>
                  </a:lnTo>
                  <a:lnTo>
                    <a:pt x="1308862" y="1596809"/>
                  </a:lnTo>
                  <a:lnTo>
                    <a:pt x="1310919" y="1607007"/>
                  </a:lnTo>
                  <a:lnTo>
                    <a:pt x="1316532" y="1615325"/>
                  </a:lnTo>
                  <a:lnTo>
                    <a:pt x="1324851" y="1620926"/>
                  </a:lnTo>
                  <a:lnTo>
                    <a:pt x="1335049" y="1622983"/>
                  </a:lnTo>
                  <a:lnTo>
                    <a:pt x="1345234" y="1620926"/>
                  </a:lnTo>
                  <a:lnTo>
                    <a:pt x="1353553" y="1615325"/>
                  </a:lnTo>
                  <a:lnTo>
                    <a:pt x="1359166" y="1607007"/>
                  </a:lnTo>
                  <a:lnTo>
                    <a:pt x="1361224" y="1596809"/>
                  </a:lnTo>
                  <a:close/>
                </a:path>
                <a:path w="1885314" h="1885315">
                  <a:moveTo>
                    <a:pt x="1361224" y="1335036"/>
                  </a:moveTo>
                  <a:lnTo>
                    <a:pt x="1359166" y="1324851"/>
                  </a:lnTo>
                  <a:lnTo>
                    <a:pt x="1353553" y="1316532"/>
                  </a:lnTo>
                  <a:lnTo>
                    <a:pt x="1345234" y="1310919"/>
                  </a:lnTo>
                  <a:lnTo>
                    <a:pt x="1335049" y="1308862"/>
                  </a:lnTo>
                  <a:lnTo>
                    <a:pt x="1324851" y="1310919"/>
                  </a:lnTo>
                  <a:lnTo>
                    <a:pt x="1316532" y="1316532"/>
                  </a:lnTo>
                  <a:lnTo>
                    <a:pt x="1310919" y="1324851"/>
                  </a:lnTo>
                  <a:lnTo>
                    <a:pt x="1308862" y="1335036"/>
                  </a:lnTo>
                  <a:lnTo>
                    <a:pt x="1310919" y="1345234"/>
                  </a:lnTo>
                  <a:lnTo>
                    <a:pt x="1316532" y="1353553"/>
                  </a:lnTo>
                  <a:lnTo>
                    <a:pt x="1324851" y="1359154"/>
                  </a:lnTo>
                  <a:lnTo>
                    <a:pt x="1335049" y="1361211"/>
                  </a:lnTo>
                  <a:lnTo>
                    <a:pt x="1345234" y="1359154"/>
                  </a:lnTo>
                  <a:lnTo>
                    <a:pt x="1353553" y="1353553"/>
                  </a:lnTo>
                  <a:lnTo>
                    <a:pt x="1359166" y="1345234"/>
                  </a:lnTo>
                  <a:lnTo>
                    <a:pt x="1361224" y="1335036"/>
                  </a:lnTo>
                  <a:close/>
                </a:path>
                <a:path w="1885314" h="1885315">
                  <a:moveTo>
                    <a:pt x="1361224" y="1073264"/>
                  </a:moveTo>
                  <a:lnTo>
                    <a:pt x="1359166" y="1063078"/>
                  </a:lnTo>
                  <a:lnTo>
                    <a:pt x="1353553" y="1054760"/>
                  </a:lnTo>
                  <a:lnTo>
                    <a:pt x="1345234" y="1049147"/>
                  </a:lnTo>
                  <a:lnTo>
                    <a:pt x="1335049" y="1047089"/>
                  </a:lnTo>
                  <a:lnTo>
                    <a:pt x="1324851" y="1049147"/>
                  </a:lnTo>
                  <a:lnTo>
                    <a:pt x="1316532" y="1054760"/>
                  </a:lnTo>
                  <a:lnTo>
                    <a:pt x="1310919" y="1063078"/>
                  </a:lnTo>
                  <a:lnTo>
                    <a:pt x="1308862" y="1073264"/>
                  </a:lnTo>
                  <a:lnTo>
                    <a:pt x="1310919" y="1083462"/>
                  </a:lnTo>
                  <a:lnTo>
                    <a:pt x="1316532" y="1091780"/>
                  </a:lnTo>
                  <a:lnTo>
                    <a:pt x="1324851" y="1097381"/>
                  </a:lnTo>
                  <a:lnTo>
                    <a:pt x="1335049" y="1099439"/>
                  </a:lnTo>
                  <a:lnTo>
                    <a:pt x="1345234" y="1097381"/>
                  </a:lnTo>
                  <a:lnTo>
                    <a:pt x="1353553" y="1091780"/>
                  </a:lnTo>
                  <a:lnTo>
                    <a:pt x="1359166" y="1083462"/>
                  </a:lnTo>
                  <a:lnTo>
                    <a:pt x="1361224" y="1073264"/>
                  </a:lnTo>
                  <a:close/>
                </a:path>
                <a:path w="1885314" h="1885315">
                  <a:moveTo>
                    <a:pt x="1361224" y="811491"/>
                  </a:moveTo>
                  <a:lnTo>
                    <a:pt x="1359166" y="801306"/>
                  </a:lnTo>
                  <a:lnTo>
                    <a:pt x="1353553" y="792988"/>
                  </a:lnTo>
                  <a:lnTo>
                    <a:pt x="1345234" y="787374"/>
                  </a:lnTo>
                  <a:lnTo>
                    <a:pt x="1335049" y="785317"/>
                  </a:lnTo>
                  <a:lnTo>
                    <a:pt x="1324851" y="787374"/>
                  </a:lnTo>
                  <a:lnTo>
                    <a:pt x="1316532" y="792988"/>
                  </a:lnTo>
                  <a:lnTo>
                    <a:pt x="1310919" y="801306"/>
                  </a:lnTo>
                  <a:lnTo>
                    <a:pt x="1308862" y="811491"/>
                  </a:lnTo>
                  <a:lnTo>
                    <a:pt x="1310919" y="821690"/>
                  </a:lnTo>
                  <a:lnTo>
                    <a:pt x="1316532" y="830008"/>
                  </a:lnTo>
                  <a:lnTo>
                    <a:pt x="1324851" y="835609"/>
                  </a:lnTo>
                  <a:lnTo>
                    <a:pt x="1335049" y="837666"/>
                  </a:lnTo>
                  <a:lnTo>
                    <a:pt x="1345234" y="835609"/>
                  </a:lnTo>
                  <a:lnTo>
                    <a:pt x="1353553" y="830008"/>
                  </a:lnTo>
                  <a:lnTo>
                    <a:pt x="1359166" y="821690"/>
                  </a:lnTo>
                  <a:lnTo>
                    <a:pt x="1361224" y="811491"/>
                  </a:lnTo>
                  <a:close/>
                </a:path>
                <a:path w="1885314" h="1885315">
                  <a:moveTo>
                    <a:pt x="1361224" y="549719"/>
                  </a:moveTo>
                  <a:lnTo>
                    <a:pt x="1359166" y="539534"/>
                  </a:lnTo>
                  <a:lnTo>
                    <a:pt x="1353553" y="531215"/>
                  </a:lnTo>
                  <a:lnTo>
                    <a:pt x="1345234" y="525602"/>
                  </a:lnTo>
                  <a:lnTo>
                    <a:pt x="1335049" y="523544"/>
                  </a:lnTo>
                  <a:lnTo>
                    <a:pt x="1324851" y="525602"/>
                  </a:lnTo>
                  <a:lnTo>
                    <a:pt x="1316532" y="531215"/>
                  </a:lnTo>
                  <a:lnTo>
                    <a:pt x="1310919" y="539534"/>
                  </a:lnTo>
                  <a:lnTo>
                    <a:pt x="1308862" y="549719"/>
                  </a:lnTo>
                  <a:lnTo>
                    <a:pt x="1310919" y="559917"/>
                  </a:lnTo>
                  <a:lnTo>
                    <a:pt x="1316532" y="568236"/>
                  </a:lnTo>
                  <a:lnTo>
                    <a:pt x="1324851" y="573836"/>
                  </a:lnTo>
                  <a:lnTo>
                    <a:pt x="1335049" y="575894"/>
                  </a:lnTo>
                  <a:lnTo>
                    <a:pt x="1345234" y="573836"/>
                  </a:lnTo>
                  <a:lnTo>
                    <a:pt x="1353553" y="568236"/>
                  </a:lnTo>
                  <a:lnTo>
                    <a:pt x="1359166" y="559917"/>
                  </a:lnTo>
                  <a:lnTo>
                    <a:pt x="1361224" y="549719"/>
                  </a:lnTo>
                  <a:close/>
                </a:path>
                <a:path w="1885314" h="1885315">
                  <a:moveTo>
                    <a:pt x="1361224" y="287947"/>
                  </a:moveTo>
                  <a:lnTo>
                    <a:pt x="1359166" y="277761"/>
                  </a:lnTo>
                  <a:lnTo>
                    <a:pt x="1353553" y="269443"/>
                  </a:lnTo>
                  <a:lnTo>
                    <a:pt x="1345234" y="263829"/>
                  </a:lnTo>
                  <a:lnTo>
                    <a:pt x="1335049" y="261772"/>
                  </a:lnTo>
                  <a:lnTo>
                    <a:pt x="1324851" y="263829"/>
                  </a:lnTo>
                  <a:lnTo>
                    <a:pt x="1316532" y="269443"/>
                  </a:lnTo>
                  <a:lnTo>
                    <a:pt x="1310919" y="277761"/>
                  </a:lnTo>
                  <a:lnTo>
                    <a:pt x="1308862" y="287947"/>
                  </a:lnTo>
                  <a:lnTo>
                    <a:pt x="1310919" y="298145"/>
                  </a:lnTo>
                  <a:lnTo>
                    <a:pt x="1316532" y="306463"/>
                  </a:lnTo>
                  <a:lnTo>
                    <a:pt x="1324851" y="312077"/>
                  </a:lnTo>
                  <a:lnTo>
                    <a:pt x="1335049" y="314121"/>
                  </a:lnTo>
                  <a:lnTo>
                    <a:pt x="1345234" y="312077"/>
                  </a:lnTo>
                  <a:lnTo>
                    <a:pt x="1353553" y="306463"/>
                  </a:lnTo>
                  <a:lnTo>
                    <a:pt x="1359166" y="298145"/>
                  </a:lnTo>
                  <a:lnTo>
                    <a:pt x="1361224" y="287947"/>
                  </a:lnTo>
                  <a:close/>
                </a:path>
                <a:path w="1885314" h="1885315">
                  <a:moveTo>
                    <a:pt x="1361224" y="26174"/>
                  </a:moveTo>
                  <a:lnTo>
                    <a:pt x="1359166" y="15989"/>
                  </a:lnTo>
                  <a:lnTo>
                    <a:pt x="1353553" y="7670"/>
                  </a:lnTo>
                  <a:lnTo>
                    <a:pt x="1345234" y="2057"/>
                  </a:lnTo>
                  <a:lnTo>
                    <a:pt x="1335049" y="0"/>
                  </a:lnTo>
                  <a:lnTo>
                    <a:pt x="1324851" y="2057"/>
                  </a:lnTo>
                  <a:lnTo>
                    <a:pt x="1316532" y="7670"/>
                  </a:lnTo>
                  <a:lnTo>
                    <a:pt x="1310919" y="15989"/>
                  </a:lnTo>
                  <a:lnTo>
                    <a:pt x="1308862" y="26174"/>
                  </a:lnTo>
                  <a:lnTo>
                    <a:pt x="1310919" y="36372"/>
                  </a:lnTo>
                  <a:lnTo>
                    <a:pt x="1316532" y="44691"/>
                  </a:lnTo>
                  <a:lnTo>
                    <a:pt x="1324851" y="50304"/>
                  </a:lnTo>
                  <a:lnTo>
                    <a:pt x="1335049" y="52349"/>
                  </a:lnTo>
                  <a:lnTo>
                    <a:pt x="1345234" y="50304"/>
                  </a:lnTo>
                  <a:lnTo>
                    <a:pt x="1353553" y="44691"/>
                  </a:lnTo>
                  <a:lnTo>
                    <a:pt x="1359166" y="36372"/>
                  </a:lnTo>
                  <a:lnTo>
                    <a:pt x="1361224" y="26174"/>
                  </a:lnTo>
                  <a:close/>
                </a:path>
                <a:path w="1885314" h="1885315">
                  <a:moveTo>
                    <a:pt x="1622996" y="1858581"/>
                  </a:moveTo>
                  <a:lnTo>
                    <a:pt x="1620939" y="1848396"/>
                  </a:lnTo>
                  <a:lnTo>
                    <a:pt x="1615325" y="1840077"/>
                  </a:lnTo>
                  <a:lnTo>
                    <a:pt x="1607007" y="1834464"/>
                  </a:lnTo>
                  <a:lnTo>
                    <a:pt x="1596821" y="1832406"/>
                  </a:lnTo>
                  <a:lnTo>
                    <a:pt x="1586623" y="1834464"/>
                  </a:lnTo>
                  <a:lnTo>
                    <a:pt x="1578305" y="1840077"/>
                  </a:lnTo>
                  <a:lnTo>
                    <a:pt x="1572691" y="1848396"/>
                  </a:lnTo>
                  <a:lnTo>
                    <a:pt x="1570634" y="1858581"/>
                  </a:lnTo>
                  <a:lnTo>
                    <a:pt x="1572691" y="1868779"/>
                  </a:lnTo>
                  <a:lnTo>
                    <a:pt x="1578305" y="1877098"/>
                  </a:lnTo>
                  <a:lnTo>
                    <a:pt x="1586623" y="1882698"/>
                  </a:lnTo>
                  <a:lnTo>
                    <a:pt x="1596821" y="1884756"/>
                  </a:lnTo>
                  <a:lnTo>
                    <a:pt x="1607007" y="1882698"/>
                  </a:lnTo>
                  <a:lnTo>
                    <a:pt x="1615325" y="1877098"/>
                  </a:lnTo>
                  <a:lnTo>
                    <a:pt x="1620939" y="1868779"/>
                  </a:lnTo>
                  <a:lnTo>
                    <a:pt x="1622996" y="1858581"/>
                  </a:lnTo>
                  <a:close/>
                </a:path>
                <a:path w="1885314" h="1885315">
                  <a:moveTo>
                    <a:pt x="1622996" y="1596809"/>
                  </a:moveTo>
                  <a:lnTo>
                    <a:pt x="1620939" y="1586623"/>
                  </a:lnTo>
                  <a:lnTo>
                    <a:pt x="1615325" y="1578305"/>
                  </a:lnTo>
                  <a:lnTo>
                    <a:pt x="1607007" y="1572691"/>
                  </a:lnTo>
                  <a:lnTo>
                    <a:pt x="1596821" y="1570634"/>
                  </a:lnTo>
                  <a:lnTo>
                    <a:pt x="1586623" y="1572691"/>
                  </a:lnTo>
                  <a:lnTo>
                    <a:pt x="1578305" y="1578305"/>
                  </a:lnTo>
                  <a:lnTo>
                    <a:pt x="1572691" y="1586623"/>
                  </a:lnTo>
                  <a:lnTo>
                    <a:pt x="1570634" y="1596809"/>
                  </a:lnTo>
                  <a:lnTo>
                    <a:pt x="1572691" y="1607007"/>
                  </a:lnTo>
                  <a:lnTo>
                    <a:pt x="1578305" y="1615325"/>
                  </a:lnTo>
                  <a:lnTo>
                    <a:pt x="1586623" y="1620926"/>
                  </a:lnTo>
                  <a:lnTo>
                    <a:pt x="1596821" y="1622983"/>
                  </a:lnTo>
                  <a:lnTo>
                    <a:pt x="1607007" y="1620926"/>
                  </a:lnTo>
                  <a:lnTo>
                    <a:pt x="1615325" y="1615325"/>
                  </a:lnTo>
                  <a:lnTo>
                    <a:pt x="1620939" y="1607007"/>
                  </a:lnTo>
                  <a:lnTo>
                    <a:pt x="1622996" y="1596809"/>
                  </a:lnTo>
                  <a:close/>
                </a:path>
                <a:path w="1885314" h="1885315">
                  <a:moveTo>
                    <a:pt x="1622996" y="1335036"/>
                  </a:moveTo>
                  <a:lnTo>
                    <a:pt x="1620939" y="1324851"/>
                  </a:lnTo>
                  <a:lnTo>
                    <a:pt x="1615325" y="1316532"/>
                  </a:lnTo>
                  <a:lnTo>
                    <a:pt x="1607007" y="1310919"/>
                  </a:lnTo>
                  <a:lnTo>
                    <a:pt x="1596821" y="1308862"/>
                  </a:lnTo>
                  <a:lnTo>
                    <a:pt x="1586623" y="1310919"/>
                  </a:lnTo>
                  <a:lnTo>
                    <a:pt x="1578305" y="1316532"/>
                  </a:lnTo>
                  <a:lnTo>
                    <a:pt x="1572691" y="1324851"/>
                  </a:lnTo>
                  <a:lnTo>
                    <a:pt x="1570634" y="1335036"/>
                  </a:lnTo>
                  <a:lnTo>
                    <a:pt x="1572691" y="1345234"/>
                  </a:lnTo>
                  <a:lnTo>
                    <a:pt x="1578305" y="1353553"/>
                  </a:lnTo>
                  <a:lnTo>
                    <a:pt x="1586623" y="1359154"/>
                  </a:lnTo>
                  <a:lnTo>
                    <a:pt x="1596821" y="1361211"/>
                  </a:lnTo>
                  <a:lnTo>
                    <a:pt x="1607007" y="1359154"/>
                  </a:lnTo>
                  <a:lnTo>
                    <a:pt x="1615325" y="1353553"/>
                  </a:lnTo>
                  <a:lnTo>
                    <a:pt x="1620939" y="1345234"/>
                  </a:lnTo>
                  <a:lnTo>
                    <a:pt x="1622996" y="1335036"/>
                  </a:lnTo>
                  <a:close/>
                </a:path>
                <a:path w="1885314" h="1885315">
                  <a:moveTo>
                    <a:pt x="1622996" y="1073264"/>
                  </a:moveTo>
                  <a:lnTo>
                    <a:pt x="1620939" y="1063078"/>
                  </a:lnTo>
                  <a:lnTo>
                    <a:pt x="1615325" y="1054760"/>
                  </a:lnTo>
                  <a:lnTo>
                    <a:pt x="1607007" y="1049147"/>
                  </a:lnTo>
                  <a:lnTo>
                    <a:pt x="1596821" y="1047089"/>
                  </a:lnTo>
                  <a:lnTo>
                    <a:pt x="1586623" y="1049147"/>
                  </a:lnTo>
                  <a:lnTo>
                    <a:pt x="1578305" y="1054760"/>
                  </a:lnTo>
                  <a:lnTo>
                    <a:pt x="1572691" y="1063078"/>
                  </a:lnTo>
                  <a:lnTo>
                    <a:pt x="1570634" y="1073264"/>
                  </a:lnTo>
                  <a:lnTo>
                    <a:pt x="1572691" y="1083462"/>
                  </a:lnTo>
                  <a:lnTo>
                    <a:pt x="1578305" y="1091780"/>
                  </a:lnTo>
                  <a:lnTo>
                    <a:pt x="1586623" y="1097381"/>
                  </a:lnTo>
                  <a:lnTo>
                    <a:pt x="1596821" y="1099439"/>
                  </a:lnTo>
                  <a:lnTo>
                    <a:pt x="1607007" y="1097381"/>
                  </a:lnTo>
                  <a:lnTo>
                    <a:pt x="1615325" y="1091780"/>
                  </a:lnTo>
                  <a:lnTo>
                    <a:pt x="1620939" y="1083462"/>
                  </a:lnTo>
                  <a:lnTo>
                    <a:pt x="1622996" y="1073264"/>
                  </a:lnTo>
                  <a:close/>
                </a:path>
                <a:path w="1885314" h="1885315">
                  <a:moveTo>
                    <a:pt x="1622996" y="811491"/>
                  </a:moveTo>
                  <a:lnTo>
                    <a:pt x="1620939" y="801306"/>
                  </a:lnTo>
                  <a:lnTo>
                    <a:pt x="1615325" y="792988"/>
                  </a:lnTo>
                  <a:lnTo>
                    <a:pt x="1607007" y="787374"/>
                  </a:lnTo>
                  <a:lnTo>
                    <a:pt x="1596821" y="785317"/>
                  </a:lnTo>
                  <a:lnTo>
                    <a:pt x="1586623" y="787374"/>
                  </a:lnTo>
                  <a:lnTo>
                    <a:pt x="1578305" y="792988"/>
                  </a:lnTo>
                  <a:lnTo>
                    <a:pt x="1572691" y="801306"/>
                  </a:lnTo>
                  <a:lnTo>
                    <a:pt x="1570634" y="811491"/>
                  </a:lnTo>
                  <a:lnTo>
                    <a:pt x="1572691" y="821690"/>
                  </a:lnTo>
                  <a:lnTo>
                    <a:pt x="1578305" y="830008"/>
                  </a:lnTo>
                  <a:lnTo>
                    <a:pt x="1586623" y="835609"/>
                  </a:lnTo>
                  <a:lnTo>
                    <a:pt x="1596821" y="837666"/>
                  </a:lnTo>
                  <a:lnTo>
                    <a:pt x="1607007" y="835609"/>
                  </a:lnTo>
                  <a:lnTo>
                    <a:pt x="1615325" y="830008"/>
                  </a:lnTo>
                  <a:lnTo>
                    <a:pt x="1620939" y="821690"/>
                  </a:lnTo>
                  <a:lnTo>
                    <a:pt x="1622996" y="811491"/>
                  </a:lnTo>
                  <a:close/>
                </a:path>
                <a:path w="1885314" h="1885315">
                  <a:moveTo>
                    <a:pt x="1622996" y="549719"/>
                  </a:moveTo>
                  <a:lnTo>
                    <a:pt x="1620939" y="539534"/>
                  </a:lnTo>
                  <a:lnTo>
                    <a:pt x="1615325" y="531215"/>
                  </a:lnTo>
                  <a:lnTo>
                    <a:pt x="1607007" y="525602"/>
                  </a:lnTo>
                  <a:lnTo>
                    <a:pt x="1596821" y="523544"/>
                  </a:lnTo>
                  <a:lnTo>
                    <a:pt x="1586623" y="525602"/>
                  </a:lnTo>
                  <a:lnTo>
                    <a:pt x="1578305" y="531215"/>
                  </a:lnTo>
                  <a:lnTo>
                    <a:pt x="1572691" y="539534"/>
                  </a:lnTo>
                  <a:lnTo>
                    <a:pt x="1570634" y="549719"/>
                  </a:lnTo>
                  <a:lnTo>
                    <a:pt x="1572691" y="559917"/>
                  </a:lnTo>
                  <a:lnTo>
                    <a:pt x="1578305" y="568236"/>
                  </a:lnTo>
                  <a:lnTo>
                    <a:pt x="1586623" y="573836"/>
                  </a:lnTo>
                  <a:lnTo>
                    <a:pt x="1596821" y="575894"/>
                  </a:lnTo>
                  <a:lnTo>
                    <a:pt x="1607007" y="573836"/>
                  </a:lnTo>
                  <a:lnTo>
                    <a:pt x="1615325" y="568236"/>
                  </a:lnTo>
                  <a:lnTo>
                    <a:pt x="1620939" y="559917"/>
                  </a:lnTo>
                  <a:lnTo>
                    <a:pt x="1622996" y="549719"/>
                  </a:lnTo>
                  <a:close/>
                </a:path>
                <a:path w="1885314" h="1885315">
                  <a:moveTo>
                    <a:pt x="1622996" y="287947"/>
                  </a:moveTo>
                  <a:lnTo>
                    <a:pt x="1620939" y="277761"/>
                  </a:lnTo>
                  <a:lnTo>
                    <a:pt x="1615325" y="269443"/>
                  </a:lnTo>
                  <a:lnTo>
                    <a:pt x="1607007" y="263829"/>
                  </a:lnTo>
                  <a:lnTo>
                    <a:pt x="1596821" y="261772"/>
                  </a:lnTo>
                  <a:lnTo>
                    <a:pt x="1586623" y="263829"/>
                  </a:lnTo>
                  <a:lnTo>
                    <a:pt x="1578305" y="269443"/>
                  </a:lnTo>
                  <a:lnTo>
                    <a:pt x="1572691" y="277761"/>
                  </a:lnTo>
                  <a:lnTo>
                    <a:pt x="1570634" y="287947"/>
                  </a:lnTo>
                  <a:lnTo>
                    <a:pt x="1572691" y="298145"/>
                  </a:lnTo>
                  <a:lnTo>
                    <a:pt x="1578305" y="306463"/>
                  </a:lnTo>
                  <a:lnTo>
                    <a:pt x="1586623" y="312077"/>
                  </a:lnTo>
                  <a:lnTo>
                    <a:pt x="1596821" y="314121"/>
                  </a:lnTo>
                  <a:lnTo>
                    <a:pt x="1607007" y="312077"/>
                  </a:lnTo>
                  <a:lnTo>
                    <a:pt x="1615325" y="306463"/>
                  </a:lnTo>
                  <a:lnTo>
                    <a:pt x="1620939" y="298145"/>
                  </a:lnTo>
                  <a:lnTo>
                    <a:pt x="1622996" y="287947"/>
                  </a:lnTo>
                  <a:close/>
                </a:path>
                <a:path w="1885314" h="1885315">
                  <a:moveTo>
                    <a:pt x="1622996" y="26174"/>
                  </a:moveTo>
                  <a:lnTo>
                    <a:pt x="1620939" y="15989"/>
                  </a:lnTo>
                  <a:lnTo>
                    <a:pt x="1615325" y="7670"/>
                  </a:lnTo>
                  <a:lnTo>
                    <a:pt x="1607007" y="2057"/>
                  </a:lnTo>
                  <a:lnTo>
                    <a:pt x="1596821" y="0"/>
                  </a:lnTo>
                  <a:lnTo>
                    <a:pt x="1586623" y="2057"/>
                  </a:lnTo>
                  <a:lnTo>
                    <a:pt x="1578305" y="7670"/>
                  </a:lnTo>
                  <a:lnTo>
                    <a:pt x="1572691" y="15989"/>
                  </a:lnTo>
                  <a:lnTo>
                    <a:pt x="1570634" y="26174"/>
                  </a:lnTo>
                  <a:lnTo>
                    <a:pt x="1572691" y="36372"/>
                  </a:lnTo>
                  <a:lnTo>
                    <a:pt x="1578305" y="44691"/>
                  </a:lnTo>
                  <a:lnTo>
                    <a:pt x="1586623" y="50304"/>
                  </a:lnTo>
                  <a:lnTo>
                    <a:pt x="1596821" y="52349"/>
                  </a:lnTo>
                  <a:lnTo>
                    <a:pt x="1607007" y="50304"/>
                  </a:lnTo>
                  <a:lnTo>
                    <a:pt x="1615325" y="44691"/>
                  </a:lnTo>
                  <a:lnTo>
                    <a:pt x="1620939" y="36372"/>
                  </a:lnTo>
                  <a:lnTo>
                    <a:pt x="1622996" y="26174"/>
                  </a:lnTo>
                  <a:close/>
                </a:path>
                <a:path w="1885314" h="1885315">
                  <a:moveTo>
                    <a:pt x="1884768" y="1858581"/>
                  </a:moveTo>
                  <a:lnTo>
                    <a:pt x="1882711" y="1848396"/>
                  </a:lnTo>
                  <a:lnTo>
                    <a:pt x="1877098" y="1840077"/>
                  </a:lnTo>
                  <a:lnTo>
                    <a:pt x="1868779" y="1834464"/>
                  </a:lnTo>
                  <a:lnTo>
                    <a:pt x="1858594" y="1832406"/>
                  </a:lnTo>
                  <a:lnTo>
                    <a:pt x="1848396" y="1834464"/>
                  </a:lnTo>
                  <a:lnTo>
                    <a:pt x="1840077" y="1840077"/>
                  </a:lnTo>
                  <a:lnTo>
                    <a:pt x="1834464" y="1848396"/>
                  </a:lnTo>
                  <a:lnTo>
                    <a:pt x="1832406" y="1858581"/>
                  </a:lnTo>
                  <a:lnTo>
                    <a:pt x="1834464" y="1868779"/>
                  </a:lnTo>
                  <a:lnTo>
                    <a:pt x="1840077" y="1877098"/>
                  </a:lnTo>
                  <a:lnTo>
                    <a:pt x="1848396" y="1882698"/>
                  </a:lnTo>
                  <a:lnTo>
                    <a:pt x="1858594" y="1884756"/>
                  </a:lnTo>
                  <a:lnTo>
                    <a:pt x="1868779" y="1882698"/>
                  </a:lnTo>
                  <a:lnTo>
                    <a:pt x="1877098" y="1877098"/>
                  </a:lnTo>
                  <a:lnTo>
                    <a:pt x="1882711" y="1868779"/>
                  </a:lnTo>
                  <a:lnTo>
                    <a:pt x="1884768" y="1858581"/>
                  </a:lnTo>
                  <a:close/>
                </a:path>
                <a:path w="1885314" h="1885315">
                  <a:moveTo>
                    <a:pt x="1884768" y="1596809"/>
                  </a:moveTo>
                  <a:lnTo>
                    <a:pt x="1882711" y="1586623"/>
                  </a:lnTo>
                  <a:lnTo>
                    <a:pt x="1877098" y="1578305"/>
                  </a:lnTo>
                  <a:lnTo>
                    <a:pt x="1868779" y="1572691"/>
                  </a:lnTo>
                  <a:lnTo>
                    <a:pt x="1858594" y="1570634"/>
                  </a:lnTo>
                  <a:lnTo>
                    <a:pt x="1848396" y="1572691"/>
                  </a:lnTo>
                  <a:lnTo>
                    <a:pt x="1840077" y="1578305"/>
                  </a:lnTo>
                  <a:lnTo>
                    <a:pt x="1834464" y="1586623"/>
                  </a:lnTo>
                  <a:lnTo>
                    <a:pt x="1832406" y="1596809"/>
                  </a:lnTo>
                  <a:lnTo>
                    <a:pt x="1834464" y="1607007"/>
                  </a:lnTo>
                  <a:lnTo>
                    <a:pt x="1840077" y="1615325"/>
                  </a:lnTo>
                  <a:lnTo>
                    <a:pt x="1848396" y="1620926"/>
                  </a:lnTo>
                  <a:lnTo>
                    <a:pt x="1858594" y="1622983"/>
                  </a:lnTo>
                  <a:lnTo>
                    <a:pt x="1868779" y="1620926"/>
                  </a:lnTo>
                  <a:lnTo>
                    <a:pt x="1877098" y="1615325"/>
                  </a:lnTo>
                  <a:lnTo>
                    <a:pt x="1882711" y="1607007"/>
                  </a:lnTo>
                  <a:lnTo>
                    <a:pt x="1884768" y="1596809"/>
                  </a:lnTo>
                  <a:close/>
                </a:path>
                <a:path w="1885314" h="1885315">
                  <a:moveTo>
                    <a:pt x="1884768" y="1335036"/>
                  </a:moveTo>
                  <a:lnTo>
                    <a:pt x="1882711" y="1324851"/>
                  </a:lnTo>
                  <a:lnTo>
                    <a:pt x="1877098" y="1316532"/>
                  </a:lnTo>
                  <a:lnTo>
                    <a:pt x="1868779" y="1310919"/>
                  </a:lnTo>
                  <a:lnTo>
                    <a:pt x="1858594" y="1308862"/>
                  </a:lnTo>
                  <a:lnTo>
                    <a:pt x="1848396" y="1310919"/>
                  </a:lnTo>
                  <a:lnTo>
                    <a:pt x="1840077" y="1316532"/>
                  </a:lnTo>
                  <a:lnTo>
                    <a:pt x="1834464" y="1324851"/>
                  </a:lnTo>
                  <a:lnTo>
                    <a:pt x="1832406" y="1335036"/>
                  </a:lnTo>
                  <a:lnTo>
                    <a:pt x="1834464" y="1345234"/>
                  </a:lnTo>
                  <a:lnTo>
                    <a:pt x="1840077" y="1353553"/>
                  </a:lnTo>
                  <a:lnTo>
                    <a:pt x="1848396" y="1359154"/>
                  </a:lnTo>
                  <a:lnTo>
                    <a:pt x="1858594" y="1361211"/>
                  </a:lnTo>
                  <a:lnTo>
                    <a:pt x="1868779" y="1359154"/>
                  </a:lnTo>
                  <a:lnTo>
                    <a:pt x="1877098" y="1353553"/>
                  </a:lnTo>
                  <a:lnTo>
                    <a:pt x="1882711" y="1345234"/>
                  </a:lnTo>
                  <a:lnTo>
                    <a:pt x="1884768" y="1335036"/>
                  </a:lnTo>
                  <a:close/>
                </a:path>
                <a:path w="1885314" h="1885315">
                  <a:moveTo>
                    <a:pt x="1884768" y="1073264"/>
                  </a:moveTo>
                  <a:lnTo>
                    <a:pt x="1882711" y="1063078"/>
                  </a:lnTo>
                  <a:lnTo>
                    <a:pt x="1877098" y="1054760"/>
                  </a:lnTo>
                  <a:lnTo>
                    <a:pt x="1868779" y="1049147"/>
                  </a:lnTo>
                  <a:lnTo>
                    <a:pt x="1858594" y="1047089"/>
                  </a:lnTo>
                  <a:lnTo>
                    <a:pt x="1848396" y="1049147"/>
                  </a:lnTo>
                  <a:lnTo>
                    <a:pt x="1840077" y="1054760"/>
                  </a:lnTo>
                  <a:lnTo>
                    <a:pt x="1834464" y="1063078"/>
                  </a:lnTo>
                  <a:lnTo>
                    <a:pt x="1832406" y="1073264"/>
                  </a:lnTo>
                  <a:lnTo>
                    <a:pt x="1834464" y="1083462"/>
                  </a:lnTo>
                  <a:lnTo>
                    <a:pt x="1840077" y="1091780"/>
                  </a:lnTo>
                  <a:lnTo>
                    <a:pt x="1848396" y="1097381"/>
                  </a:lnTo>
                  <a:lnTo>
                    <a:pt x="1858594" y="1099439"/>
                  </a:lnTo>
                  <a:lnTo>
                    <a:pt x="1868779" y="1097381"/>
                  </a:lnTo>
                  <a:lnTo>
                    <a:pt x="1877098" y="1091780"/>
                  </a:lnTo>
                  <a:lnTo>
                    <a:pt x="1882711" y="1083462"/>
                  </a:lnTo>
                  <a:lnTo>
                    <a:pt x="1884768" y="1073264"/>
                  </a:lnTo>
                  <a:close/>
                </a:path>
                <a:path w="1885314" h="1885315">
                  <a:moveTo>
                    <a:pt x="1884768" y="811491"/>
                  </a:moveTo>
                  <a:lnTo>
                    <a:pt x="1882711" y="801306"/>
                  </a:lnTo>
                  <a:lnTo>
                    <a:pt x="1877098" y="792988"/>
                  </a:lnTo>
                  <a:lnTo>
                    <a:pt x="1868779" y="787374"/>
                  </a:lnTo>
                  <a:lnTo>
                    <a:pt x="1858594" y="785317"/>
                  </a:lnTo>
                  <a:lnTo>
                    <a:pt x="1848396" y="787374"/>
                  </a:lnTo>
                  <a:lnTo>
                    <a:pt x="1840077" y="792988"/>
                  </a:lnTo>
                  <a:lnTo>
                    <a:pt x="1834464" y="801306"/>
                  </a:lnTo>
                  <a:lnTo>
                    <a:pt x="1832406" y="811491"/>
                  </a:lnTo>
                  <a:lnTo>
                    <a:pt x="1834464" y="821690"/>
                  </a:lnTo>
                  <a:lnTo>
                    <a:pt x="1840077" y="830008"/>
                  </a:lnTo>
                  <a:lnTo>
                    <a:pt x="1848396" y="835609"/>
                  </a:lnTo>
                  <a:lnTo>
                    <a:pt x="1858594" y="837666"/>
                  </a:lnTo>
                  <a:lnTo>
                    <a:pt x="1868779" y="835609"/>
                  </a:lnTo>
                  <a:lnTo>
                    <a:pt x="1877098" y="830008"/>
                  </a:lnTo>
                  <a:lnTo>
                    <a:pt x="1882711" y="821690"/>
                  </a:lnTo>
                  <a:lnTo>
                    <a:pt x="1884768" y="811491"/>
                  </a:lnTo>
                  <a:close/>
                </a:path>
                <a:path w="1885314" h="1885315">
                  <a:moveTo>
                    <a:pt x="1884768" y="549719"/>
                  </a:moveTo>
                  <a:lnTo>
                    <a:pt x="1882711" y="539534"/>
                  </a:lnTo>
                  <a:lnTo>
                    <a:pt x="1877098" y="531215"/>
                  </a:lnTo>
                  <a:lnTo>
                    <a:pt x="1868779" y="525602"/>
                  </a:lnTo>
                  <a:lnTo>
                    <a:pt x="1858594" y="523544"/>
                  </a:lnTo>
                  <a:lnTo>
                    <a:pt x="1848396" y="525602"/>
                  </a:lnTo>
                  <a:lnTo>
                    <a:pt x="1840077" y="531215"/>
                  </a:lnTo>
                  <a:lnTo>
                    <a:pt x="1834464" y="539534"/>
                  </a:lnTo>
                  <a:lnTo>
                    <a:pt x="1832406" y="549719"/>
                  </a:lnTo>
                  <a:lnTo>
                    <a:pt x="1834464" y="559917"/>
                  </a:lnTo>
                  <a:lnTo>
                    <a:pt x="1840077" y="568236"/>
                  </a:lnTo>
                  <a:lnTo>
                    <a:pt x="1848396" y="573836"/>
                  </a:lnTo>
                  <a:lnTo>
                    <a:pt x="1858594" y="575894"/>
                  </a:lnTo>
                  <a:lnTo>
                    <a:pt x="1868779" y="573836"/>
                  </a:lnTo>
                  <a:lnTo>
                    <a:pt x="1877098" y="568236"/>
                  </a:lnTo>
                  <a:lnTo>
                    <a:pt x="1882711" y="559917"/>
                  </a:lnTo>
                  <a:lnTo>
                    <a:pt x="1884768" y="549719"/>
                  </a:lnTo>
                  <a:close/>
                </a:path>
                <a:path w="1885314" h="1885315">
                  <a:moveTo>
                    <a:pt x="1884768" y="287947"/>
                  </a:moveTo>
                  <a:lnTo>
                    <a:pt x="1882711" y="277761"/>
                  </a:lnTo>
                  <a:lnTo>
                    <a:pt x="1877098" y="269443"/>
                  </a:lnTo>
                  <a:lnTo>
                    <a:pt x="1868779" y="263829"/>
                  </a:lnTo>
                  <a:lnTo>
                    <a:pt x="1858594" y="261772"/>
                  </a:lnTo>
                  <a:lnTo>
                    <a:pt x="1848396" y="263829"/>
                  </a:lnTo>
                  <a:lnTo>
                    <a:pt x="1840077" y="269443"/>
                  </a:lnTo>
                  <a:lnTo>
                    <a:pt x="1834464" y="277761"/>
                  </a:lnTo>
                  <a:lnTo>
                    <a:pt x="1832406" y="287947"/>
                  </a:lnTo>
                  <a:lnTo>
                    <a:pt x="1834464" y="298145"/>
                  </a:lnTo>
                  <a:lnTo>
                    <a:pt x="1840077" y="306463"/>
                  </a:lnTo>
                  <a:lnTo>
                    <a:pt x="1848396" y="312077"/>
                  </a:lnTo>
                  <a:lnTo>
                    <a:pt x="1858594" y="314121"/>
                  </a:lnTo>
                  <a:lnTo>
                    <a:pt x="1868779" y="312077"/>
                  </a:lnTo>
                  <a:lnTo>
                    <a:pt x="1877098" y="306463"/>
                  </a:lnTo>
                  <a:lnTo>
                    <a:pt x="1882711" y="298145"/>
                  </a:lnTo>
                  <a:lnTo>
                    <a:pt x="1884768" y="287947"/>
                  </a:lnTo>
                  <a:close/>
                </a:path>
                <a:path w="1885314" h="1885315">
                  <a:moveTo>
                    <a:pt x="1884768" y="26174"/>
                  </a:moveTo>
                  <a:lnTo>
                    <a:pt x="1882711" y="15989"/>
                  </a:lnTo>
                  <a:lnTo>
                    <a:pt x="1877098" y="7670"/>
                  </a:lnTo>
                  <a:lnTo>
                    <a:pt x="1868779" y="2057"/>
                  </a:lnTo>
                  <a:lnTo>
                    <a:pt x="1858594" y="0"/>
                  </a:lnTo>
                  <a:lnTo>
                    <a:pt x="1848396" y="2057"/>
                  </a:lnTo>
                  <a:lnTo>
                    <a:pt x="1840077" y="7670"/>
                  </a:lnTo>
                  <a:lnTo>
                    <a:pt x="1834464" y="15989"/>
                  </a:lnTo>
                  <a:lnTo>
                    <a:pt x="1832406" y="26174"/>
                  </a:lnTo>
                  <a:lnTo>
                    <a:pt x="1834464" y="36372"/>
                  </a:lnTo>
                  <a:lnTo>
                    <a:pt x="1840077" y="44691"/>
                  </a:lnTo>
                  <a:lnTo>
                    <a:pt x="1848396" y="50304"/>
                  </a:lnTo>
                  <a:lnTo>
                    <a:pt x="1858594" y="52349"/>
                  </a:lnTo>
                  <a:lnTo>
                    <a:pt x="1868779" y="50304"/>
                  </a:lnTo>
                  <a:lnTo>
                    <a:pt x="1877098" y="44691"/>
                  </a:lnTo>
                  <a:lnTo>
                    <a:pt x="1882711" y="36372"/>
                  </a:lnTo>
                  <a:lnTo>
                    <a:pt x="1884768" y="26174"/>
                  </a:lnTo>
                  <a:close/>
                </a:path>
              </a:pathLst>
            </a:custGeom>
            <a:solidFill>
              <a:srgbClr val="CCCCCC"/>
            </a:solidFill>
          </p:spPr>
          <p:txBody>
            <a:bodyPr wrap="square" lIns="0" tIns="0" rIns="0" bIns="0" rtlCol="0"/>
            <a:lstStyle/>
            <a:p>
              <a:endParaRPr/>
            </a:p>
          </p:txBody>
        </p:sp>
      </p:grpSp>
      <p:sp>
        <p:nvSpPr>
          <p:cNvPr id="10" name="object 10"/>
          <p:cNvSpPr/>
          <p:nvPr/>
        </p:nvSpPr>
        <p:spPr>
          <a:xfrm>
            <a:off x="11517973" y="3239430"/>
            <a:ext cx="2094230" cy="0"/>
          </a:xfrm>
          <a:custGeom>
            <a:avLst/>
            <a:gdLst/>
            <a:ahLst/>
            <a:cxnLst/>
            <a:rect l="l" t="t" r="r" b="b"/>
            <a:pathLst>
              <a:path w="2094230">
                <a:moveTo>
                  <a:pt x="0" y="0"/>
                </a:moveTo>
                <a:lnTo>
                  <a:pt x="2094177" y="0"/>
                </a:lnTo>
              </a:path>
            </a:pathLst>
          </a:custGeom>
          <a:ln w="31412">
            <a:solidFill>
              <a:srgbClr val="FFFFFF"/>
            </a:solidFill>
          </a:ln>
        </p:spPr>
        <p:txBody>
          <a:bodyPr wrap="square" lIns="0" tIns="0" rIns="0" bIns="0" rtlCol="0"/>
          <a:lstStyle/>
          <a:p>
            <a:endParaRPr/>
          </a:p>
        </p:txBody>
      </p:sp>
      <p:sp>
        <p:nvSpPr>
          <p:cNvPr id="6" name="CaixaDeTexto 5">
            <a:extLst>
              <a:ext uri="{FF2B5EF4-FFF2-40B4-BE49-F238E27FC236}">
                <a16:creationId xmlns:a16="http://schemas.microsoft.com/office/drawing/2014/main" id="{26F27D85-77C7-8394-67F7-A671B5F6EB79}"/>
              </a:ext>
            </a:extLst>
          </p:cNvPr>
          <p:cNvSpPr txBox="1">
            <a:spLocks noGrp="1" noRot="1" noMove="1" noResize="1" noEditPoints="1" noAdjustHandles="1" noChangeArrowheads="1" noChangeShapeType="1"/>
          </p:cNvSpPr>
          <p:nvPr/>
        </p:nvSpPr>
        <p:spPr>
          <a:xfrm>
            <a:off x="3058912" y="5654357"/>
            <a:ext cx="7832195" cy="2554545"/>
          </a:xfrm>
          <a:prstGeom prst="rect">
            <a:avLst/>
          </a:prstGeom>
          <a:noFill/>
        </p:spPr>
        <p:txBody>
          <a:bodyPr wrap="square" rtlCol="0">
            <a:spAutoFit/>
          </a:bodyPr>
          <a:lstStyle/>
          <a:p>
            <a:pPr algn="ctr"/>
            <a:r>
              <a:rPr lang="pt-BR" sz="8000" b="1" dirty="0">
                <a:solidFill>
                  <a:srgbClr val="002060"/>
                </a:solidFill>
                <a:latin typeface="Aptos Black" panose="020B0004020202020204" pitchFamily="34" charset="0"/>
                <a:cs typeface="Arial" panose="020B0604020202020204" pitchFamily="34" charset="0"/>
              </a:rPr>
              <a:t>2-01_ Protocolo IP</a:t>
            </a:r>
          </a:p>
        </p:txBody>
      </p:sp>
      <p:sp>
        <p:nvSpPr>
          <p:cNvPr id="8" name="CaixaDeTexto 7">
            <a:extLst>
              <a:ext uri="{FF2B5EF4-FFF2-40B4-BE49-F238E27FC236}">
                <a16:creationId xmlns:a16="http://schemas.microsoft.com/office/drawing/2014/main" id="{D1CD6D78-A23F-5A65-0DAF-E0408A78D3D7}"/>
              </a:ext>
            </a:extLst>
          </p:cNvPr>
          <p:cNvSpPr txBox="1">
            <a:spLocks noGrp="1" noRot="1" noMove="1" noResize="1" noEditPoints="1" noAdjustHandles="1" noChangeArrowheads="1" noChangeShapeType="1"/>
          </p:cNvSpPr>
          <p:nvPr/>
        </p:nvSpPr>
        <p:spPr>
          <a:xfrm>
            <a:off x="2432049" y="1519038"/>
            <a:ext cx="9085923" cy="1323439"/>
          </a:xfrm>
          <a:prstGeom prst="rect">
            <a:avLst/>
          </a:prstGeom>
          <a:noFill/>
        </p:spPr>
        <p:txBody>
          <a:bodyPr wrap="square" rtlCol="0">
            <a:spAutoFit/>
          </a:bodyPr>
          <a:lstStyle/>
          <a:p>
            <a:pPr algn="ctr"/>
            <a:r>
              <a:rPr lang="pt-BR" sz="8000" b="1" dirty="0">
                <a:solidFill>
                  <a:srgbClr val="FF0000"/>
                </a:solidFill>
                <a:latin typeface="Aptos Black" panose="020B0004020202020204" pitchFamily="34" charset="0"/>
                <a:cs typeface="Arial" panose="020B0604020202020204" pitchFamily="34" charset="0"/>
              </a:rPr>
              <a:t>Redes com IoT</a:t>
            </a:r>
          </a:p>
        </p:txBody>
      </p:sp>
    </p:spTree>
    <p:extLst>
      <p:ext uri="{BB962C8B-B14F-4D97-AF65-F5344CB8AC3E}">
        <p14:creationId xmlns:p14="http://schemas.microsoft.com/office/powerpoint/2010/main" val="24794056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91AFF47D-2DFE-7FA1-6C36-F20657CFDE49}"/>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6E8CB9A2-2068-CAD7-C8AF-227ABAC31D27}"/>
              </a:ext>
            </a:extLst>
          </p:cNvPr>
          <p:cNvSpPr/>
          <p:nvPr/>
        </p:nvSpPr>
        <p:spPr>
          <a:xfrm>
            <a:off x="1047088" y="1047088"/>
            <a:ext cx="0" cy="1466215"/>
          </a:xfrm>
          <a:custGeom>
            <a:avLst/>
            <a:gdLst/>
            <a:ahLst/>
            <a:cxnLst/>
            <a:rect l="l" t="t" r="r" b="b"/>
            <a:pathLst>
              <a:path h="1466214">
                <a:moveTo>
                  <a:pt x="0" y="0"/>
                </a:moveTo>
                <a:lnTo>
                  <a:pt x="0" y="1465923"/>
                </a:lnTo>
              </a:path>
            </a:pathLst>
          </a:custGeom>
          <a:ln w="104708">
            <a:solidFill>
              <a:srgbClr val="C1272C"/>
            </a:solidFill>
          </a:ln>
        </p:spPr>
        <p:txBody>
          <a:bodyPr wrap="square" lIns="0" tIns="0" rIns="0" bIns="0" rtlCol="0"/>
          <a:lstStyle/>
          <a:p>
            <a:endParaRPr/>
          </a:p>
        </p:txBody>
      </p:sp>
      <p:sp>
        <p:nvSpPr>
          <p:cNvPr id="3" name="object 3">
            <a:extLst>
              <a:ext uri="{FF2B5EF4-FFF2-40B4-BE49-F238E27FC236}">
                <a16:creationId xmlns:a16="http://schemas.microsoft.com/office/drawing/2014/main" id="{FE21238B-B73E-B5DE-5DA8-F74B29FFFA24}"/>
              </a:ext>
            </a:extLst>
          </p:cNvPr>
          <p:cNvSpPr/>
          <p:nvPr/>
        </p:nvSpPr>
        <p:spPr>
          <a:xfrm>
            <a:off x="0" y="11151492"/>
            <a:ext cx="20104100" cy="157480"/>
          </a:xfrm>
          <a:custGeom>
            <a:avLst/>
            <a:gdLst/>
            <a:ahLst/>
            <a:cxnLst/>
            <a:rect l="l" t="t" r="r" b="b"/>
            <a:pathLst>
              <a:path w="20104100" h="157479">
                <a:moveTo>
                  <a:pt x="20104099" y="0"/>
                </a:moveTo>
                <a:lnTo>
                  <a:pt x="0" y="0"/>
                </a:lnTo>
                <a:lnTo>
                  <a:pt x="0" y="157063"/>
                </a:lnTo>
                <a:lnTo>
                  <a:pt x="20104099" y="157063"/>
                </a:lnTo>
                <a:lnTo>
                  <a:pt x="20104099" y="0"/>
                </a:lnTo>
                <a:close/>
              </a:path>
            </a:pathLst>
          </a:custGeom>
          <a:solidFill>
            <a:srgbClr val="C1272C"/>
          </a:solidFill>
        </p:spPr>
        <p:txBody>
          <a:bodyPr wrap="square" lIns="0" tIns="0" rIns="0" bIns="0" rtlCol="0"/>
          <a:lstStyle/>
          <a:p>
            <a:endParaRPr/>
          </a:p>
        </p:txBody>
      </p:sp>
      <p:grpSp>
        <p:nvGrpSpPr>
          <p:cNvPr id="4" name="object 4">
            <a:extLst>
              <a:ext uri="{FF2B5EF4-FFF2-40B4-BE49-F238E27FC236}">
                <a16:creationId xmlns:a16="http://schemas.microsoft.com/office/drawing/2014/main" id="{C773136D-15CF-0CEB-9209-6A03D37B7D71}"/>
              </a:ext>
            </a:extLst>
          </p:cNvPr>
          <p:cNvGrpSpPr/>
          <p:nvPr/>
        </p:nvGrpSpPr>
        <p:grpSpPr>
          <a:xfrm>
            <a:off x="15311497" y="431894"/>
            <a:ext cx="3693160" cy="942975"/>
            <a:chOff x="15363992" y="1047088"/>
            <a:chExt cx="3693160" cy="942975"/>
          </a:xfrm>
        </p:grpSpPr>
        <p:sp>
          <p:nvSpPr>
            <p:cNvPr id="5" name="object 5">
              <a:extLst>
                <a:ext uri="{FF2B5EF4-FFF2-40B4-BE49-F238E27FC236}">
                  <a16:creationId xmlns:a16="http://schemas.microsoft.com/office/drawing/2014/main" id="{F9933083-1B2F-D88A-CAC5-408D5C4B9AE3}"/>
                </a:ext>
              </a:extLst>
            </p:cNvPr>
            <p:cNvSpPr/>
            <p:nvPr/>
          </p:nvSpPr>
          <p:spPr>
            <a:xfrm>
              <a:off x="15364065" y="1047088"/>
              <a:ext cx="3693160" cy="942975"/>
            </a:xfrm>
            <a:custGeom>
              <a:avLst/>
              <a:gdLst/>
              <a:ahLst/>
              <a:cxnLst/>
              <a:rect l="l" t="t" r="r" b="b"/>
              <a:pathLst>
                <a:path w="3693159" h="942975">
                  <a:moveTo>
                    <a:pt x="3692945" y="0"/>
                  </a:moveTo>
                  <a:lnTo>
                    <a:pt x="0" y="0"/>
                  </a:lnTo>
                  <a:lnTo>
                    <a:pt x="0" y="942379"/>
                  </a:lnTo>
                  <a:lnTo>
                    <a:pt x="3692945" y="942379"/>
                  </a:lnTo>
                  <a:lnTo>
                    <a:pt x="3692945" y="0"/>
                  </a:lnTo>
                  <a:close/>
                </a:path>
              </a:pathLst>
            </a:custGeom>
            <a:solidFill>
              <a:srgbClr val="E21013"/>
            </a:solidFill>
          </p:spPr>
          <p:txBody>
            <a:bodyPr wrap="square" lIns="0" tIns="0" rIns="0" bIns="0" rtlCol="0"/>
            <a:lstStyle/>
            <a:p>
              <a:endParaRPr/>
            </a:p>
          </p:txBody>
        </p:sp>
        <p:sp>
          <p:nvSpPr>
            <p:cNvPr id="6" name="object 6">
              <a:extLst>
                <a:ext uri="{FF2B5EF4-FFF2-40B4-BE49-F238E27FC236}">
                  <a16:creationId xmlns:a16="http://schemas.microsoft.com/office/drawing/2014/main" id="{5CB5038F-760C-0EDB-887B-94F00C7D4FAC}"/>
                </a:ext>
              </a:extLst>
            </p:cNvPr>
            <p:cNvSpPr/>
            <p:nvPr/>
          </p:nvSpPr>
          <p:spPr>
            <a:xfrm>
              <a:off x="15363990" y="1167618"/>
              <a:ext cx="3693160" cy="700405"/>
            </a:xfrm>
            <a:custGeom>
              <a:avLst/>
              <a:gdLst/>
              <a:ahLst/>
              <a:cxnLst/>
              <a:rect l="l" t="t" r="r" b="b"/>
              <a:pathLst>
                <a:path w="3693159" h="700405">
                  <a:moveTo>
                    <a:pt x="198361" y="660984"/>
                  </a:moveTo>
                  <a:lnTo>
                    <a:pt x="0" y="660984"/>
                  </a:lnTo>
                  <a:lnTo>
                    <a:pt x="0" y="685812"/>
                  </a:lnTo>
                  <a:lnTo>
                    <a:pt x="198361" y="685812"/>
                  </a:lnTo>
                  <a:lnTo>
                    <a:pt x="198361" y="660984"/>
                  </a:lnTo>
                  <a:close/>
                </a:path>
                <a:path w="3693159" h="700405">
                  <a:moveTo>
                    <a:pt x="198361" y="502246"/>
                  </a:moveTo>
                  <a:lnTo>
                    <a:pt x="0" y="502246"/>
                  </a:lnTo>
                  <a:lnTo>
                    <a:pt x="0" y="527050"/>
                  </a:lnTo>
                  <a:lnTo>
                    <a:pt x="198361" y="527050"/>
                  </a:lnTo>
                  <a:lnTo>
                    <a:pt x="198361" y="502246"/>
                  </a:lnTo>
                  <a:close/>
                </a:path>
                <a:path w="3693159" h="700405">
                  <a:moveTo>
                    <a:pt x="198361" y="337540"/>
                  </a:moveTo>
                  <a:lnTo>
                    <a:pt x="0" y="337540"/>
                  </a:lnTo>
                  <a:lnTo>
                    <a:pt x="0" y="362356"/>
                  </a:lnTo>
                  <a:lnTo>
                    <a:pt x="198361" y="362356"/>
                  </a:lnTo>
                  <a:lnTo>
                    <a:pt x="198361" y="337540"/>
                  </a:lnTo>
                  <a:close/>
                </a:path>
                <a:path w="3693159" h="700405">
                  <a:moveTo>
                    <a:pt x="198361" y="175044"/>
                  </a:moveTo>
                  <a:lnTo>
                    <a:pt x="0" y="175044"/>
                  </a:lnTo>
                  <a:lnTo>
                    <a:pt x="0" y="199898"/>
                  </a:lnTo>
                  <a:lnTo>
                    <a:pt x="198361" y="199898"/>
                  </a:lnTo>
                  <a:lnTo>
                    <a:pt x="198361" y="175044"/>
                  </a:lnTo>
                  <a:close/>
                </a:path>
                <a:path w="3693159" h="700405">
                  <a:moveTo>
                    <a:pt x="198361" y="16789"/>
                  </a:moveTo>
                  <a:lnTo>
                    <a:pt x="0" y="16789"/>
                  </a:lnTo>
                  <a:lnTo>
                    <a:pt x="0" y="41592"/>
                  </a:lnTo>
                  <a:lnTo>
                    <a:pt x="198361" y="41592"/>
                  </a:lnTo>
                  <a:lnTo>
                    <a:pt x="198361" y="16789"/>
                  </a:lnTo>
                  <a:close/>
                </a:path>
                <a:path w="3693159" h="700405">
                  <a:moveTo>
                    <a:pt x="908519" y="161366"/>
                  </a:moveTo>
                  <a:lnTo>
                    <a:pt x="905611" y="119291"/>
                  </a:lnTo>
                  <a:lnTo>
                    <a:pt x="870216" y="56515"/>
                  </a:lnTo>
                  <a:lnTo>
                    <a:pt x="804722" y="18783"/>
                  </a:lnTo>
                  <a:lnTo>
                    <a:pt x="764209" y="8001"/>
                  </a:lnTo>
                  <a:lnTo>
                    <a:pt x="720382" y="1905"/>
                  </a:lnTo>
                  <a:lnTo>
                    <a:pt x="674649" y="0"/>
                  </a:lnTo>
                  <a:lnTo>
                    <a:pt x="627646" y="1714"/>
                  </a:lnTo>
                  <a:lnTo>
                    <a:pt x="580986" y="7264"/>
                  </a:lnTo>
                  <a:lnTo>
                    <a:pt x="535609" y="17233"/>
                  </a:lnTo>
                  <a:lnTo>
                    <a:pt x="492480" y="32207"/>
                  </a:lnTo>
                  <a:lnTo>
                    <a:pt x="452551" y="52793"/>
                  </a:lnTo>
                  <a:lnTo>
                    <a:pt x="416788" y="79552"/>
                  </a:lnTo>
                  <a:lnTo>
                    <a:pt x="386118" y="113106"/>
                  </a:lnTo>
                  <a:lnTo>
                    <a:pt x="361518" y="154012"/>
                  </a:lnTo>
                  <a:lnTo>
                    <a:pt x="343928" y="202895"/>
                  </a:lnTo>
                  <a:lnTo>
                    <a:pt x="339191" y="254914"/>
                  </a:lnTo>
                  <a:lnTo>
                    <a:pt x="348361" y="300837"/>
                  </a:lnTo>
                  <a:lnTo>
                    <a:pt x="371944" y="338734"/>
                  </a:lnTo>
                  <a:lnTo>
                    <a:pt x="410489" y="366699"/>
                  </a:lnTo>
                  <a:lnTo>
                    <a:pt x="460273" y="387223"/>
                  </a:lnTo>
                  <a:lnTo>
                    <a:pt x="508939" y="402183"/>
                  </a:lnTo>
                  <a:lnTo>
                    <a:pt x="594931" y="424510"/>
                  </a:lnTo>
                  <a:lnTo>
                    <a:pt x="628256" y="436435"/>
                  </a:lnTo>
                  <a:lnTo>
                    <a:pt x="652449" y="451891"/>
                  </a:lnTo>
                  <a:lnTo>
                    <a:pt x="665530" y="473189"/>
                  </a:lnTo>
                  <a:lnTo>
                    <a:pt x="665492" y="502577"/>
                  </a:lnTo>
                  <a:lnTo>
                    <a:pt x="650049" y="531888"/>
                  </a:lnTo>
                  <a:lnTo>
                    <a:pt x="622071" y="552818"/>
                  </a:lnTo>
                  <a:lnTo>
                    <a:pt x="587794" y="565378"/>
                  </a:lnTo>
                  <a:lnTo>
                    <a:pt x="553504" y="569556"/>
                  </a:lnTo>
                  <a:lnTo>
                    <a:pt x="508876" y="563194"/>
                  </a:lnTo>
                  <a:lnTo>
                    <a:pt x="477100" y="544436"/>
                  </a:lnTo>
                  <a:lnTo>
                    <a:pt x="460578" y="513829"/>
                  </a:lnTo>
                  <a:lnTo>
                    <a:pt x="461683" y="471868"/>
                  </a:lnTo>
                  <a:lnTo>
                    <a:pt x="275539" y="471868"/>
                  </a:lnTo>
                  <a:lnTo>
                    <a:pt x="269430" y="527735"/>
                  </a:lnTo>
                  <a:lnTo>
                    <a:pt x="274370" y="574230"/>
                  </a:lnTo>
                  <a:lnTo>
                    <a:pt x="289217" y="612089"/>
                  </a:lnTo>
                  <a:lnTo>
                    <a:pt x="312877" y="642086"/>
                  </a:lnTo>
                  <a:lnTo>
                    <a:pt x="344208" y="664946"/>
                  </a:lnTo>
                  <a:lnTo>
                    <a:pt x="382117" y="681418"/>
                  </a:lnTo>
                  <a:lnTo>
                    <a:pt x="425475" y="692264"/>
                  </a:lnTo>
                  <a:lnTo>
                    <a:pt x="473151" y="698233"/>
                  </a:lnTo>
                  <a:lnTo>
                    <a:pt x="524052" y="700049"/>
                  </a:lnTo>
                  <a:lnTo>
                    <a:pt x="575627" y="697547"/>
                  </a:lnTo>
                  <a:lnTo>
                    <a:pt x="626084" y="690016"/>
                  </a:lnTo>
                  <a:lnTo>
                    <a:pt x="674420" y="677392"/>
                  </a:lnTo>
                  <a:lnTo>
                    <a:pt x="719607" y="659612"/>
                  </a:lnTo>
                  <a:lnTo>
                    <a:pt x="760666" y="636625"/>
                  </a:lnTo>
                  <a:lnTo>
                    <a:pt x="796582" y="608368"/>
                  </a:lnTo>
                  <a:lnTo>
                    <a:pt x="826350" y="574776"/>
                  </a:lnTo>
                  <a:lnTo>
                    <a:pt x="829373" y="569556"/>
                  </a:lnTo>
                  <a:lnTo>
                    <a:pt x="848956" y="535813"/>
                  </a:lnTo>
                  <a:lnTo>
                    <a:pt x="863409" y="491388"/>
                  </a:lnTo>
                  <a:lnTo>
                    <a:pt x="869175" y="436956"/>
                  </a:lnTo>
                  <a:lnTo>
                    <a:pt x="862253" y="393573"/>
                  </a:lnTo>
                  <a:lnTo>
                    <a:pt x="844715" y="359727"/>
                  </a:lnTo>
                  <a:lnTo>
                    <a:pt x="786180" y="314388"/>
                  </a:lnTo>
                  <a:lnTo>
                    <a:pt x="749388" y="299808"/>
                  </a:lnTo>
                  <a:lnTo>
                    <a:pt x="710361" y="288569"/>
                  </a:lnTo>
                  <a:lnTo>
                    <a:pt x="634009" y="269887"/>
                  </a:lnTo>
                  <a:lnTo>
                    <a:pt x="598487" y="259105"/>
                  </a:lnTo>
                  <a:lnTo>
                    <a:pt x="566508" y="244411"/>
                  </a:lnTo>
                  <a:lnTo>
                    <a:pt x="545198" y="222910"/>
                  </a:lnTo>
                  <a:lnTo>
                    <a:pt x="541705" y="191706"/>
                  </a:lnTo>
                  <a:lnTo>
                    <a:pt x="553237" y="167970"/>
                  </a:lnTo>
                  <a:lnTo>
                    <a:pt x="574865" y="148424"/>
                  </a:lnTo>
                  <a:lnTo>
                    <a:pt x="603186" y="135166"/>
                  </a:lnTo>
                  <a:lnTo>
                    <a:pt x="634784" y="130289"/>
                  </a:lnTo>
                  <a:lnTo>
                    <a:pt x="656831" y="131673"/>
                  </a:lnTo>
                  <a:lnTo>
                    <a:pt x="701929" y="151714"/>
                  </a:lnTo>
                  <a:lnTo>
                    <a:pt x="716394" y="192925"/>
                  </a:lnTo>
                  <a:lnTo>
                    <a:pt x="713587" y="211251"/>
                  </a:lnTo>
                  <a:lnTo>
                    <a:pt x="899706" y="211251"/>
                  </a:lnTo>
                  <a:lnTo>
                    <a:pt x="908519" y="161366"/>
                  </a:lnTo>
                  <a:close/>
                </a:path>
                <a:path w="3693159" h="700405">
                  <a:moveTo>
                    <a:pt x="1580972" y="13944"/>
                  </a:moveTo>
                  <a:lnTo>
                    <a:pt x="1069111" y="13944"/>
                  </a:lnTo>
                  <a:lnTo>
                    <a:pt x="926261" y="685927"/>
                  </a:lnTo>
                  <a:lnTo>
                    <a:pt x="1438135" y="685927"/>
                  </a:lnTo>
                  <a:lnTo>
                    <a:pt x="1465897" y="555599"/>
                  </a:lnTo>
                  <a:lnTo>
                    <a:pt x="1140142" y="555599"/>
                  </a:lnTo>
                  <a:lnTo>
                    <a:pt x="1170393" y="413207"/>
                  </a:lnTo>
                  <a:lnTo>
                    <a:pt x="1470075" y="413207"/>
                  </a:lnTo>
                  <a:lnTo>
                    <a:pt x="1497685" y="282956"/>
                  </a:lnTo>
                  <a:lnTo>
                    <a:pt x="1198003" y="282956"/>
                  </a:lnTo>
                  <a:lnTo>
                    <a:pt x="1227467" y="144233"/>
                  </a:lnTo>
                  <a:lnTo>
                    <a:pt x="1553222" y="144233"/>
                  </a:lnTo>
                  <a:lnTo>
                    <a:pt x="1580972" y="13944"/>
                  </a:lnTo>
                  <a:close/>
                </a:path>
                <a:path w="3693159" h="700405">
                  <a:moveTo>
                    <a:pt x="2341346" y="13944"/>
                  </a:moveTo>
                  <a:lnTo>
                    <a:pt x="2173833" y="13944"/>
                  </a:lnTo>
                  <a:lnTo>
                    <a:pt x="2067737" y="512775"/>
                  </a:lnTo>
                  <a:lnTo>
                    <a:pt x="2065566" y="514680"/>
                  </a:lnTo>
                  <a:lnTo>
                    <a:pt x="1984082" y="171272"/>
                  </a:lnTo>
                  <a:lnTo>
                    <a:pt x="1946757" y="13944"/>
                  </a:lnTo>
                  <a:lnTo>
                    <a:pt x="1686140" y="13944"/>
                  </a:lnTo>
                  <a:lnTo>
                    <a:pt x="1543291" y="685927"/>
                  </a:lnTo>
                  <a:lnTo>
                    <a:pt x="1710829" y="685927"/>
                  </a:lnTo>
                  <a:lnTo>
                    <a:pt x="1820189" y="171272"/>
                  </a:lnTo>
                  <a:lnTo>
                    <a:pt x="1822043" y="171272"/>
                  </a:lnTo>
                  <a:lnTo>
                    <a:pt x="1940687" y="685927"/>
                  </a:lnTo>
                  <a:lnTo>
                    <a:pt x="2198509" y="685927"/>
                  </a:lnTo>
                  <a:lnTo>
                    <a:pt x="2234920" y="514680"/>
                  </a:lnTo>
                  <a:lnTo>
                    <a:pt x="2341346" y="13944"/>
                  </a:lnTo>
                  <a:close/>
                </a:path>
                <a:path w="3693159" h="700405">
                  <a:moveTo>
                    <a:pt x="3024962" y="685927"/>
                  </a:moveTo>
                  <a:lnTo>
                    <a:pt x="3001060" y="554685"/>
                  </a:lnTo>
                  <a:lnTo>
                    <a:pt x="2977337" y="424395"/>
                  </a:lnTo>
                  <a:lnTo>
                    <a:pt x="2926486" y="145148"/>
                  </a:lnTo>
                  <a:lnTo>
                    <a:pt x="2902585" y="13944"/>
                  </a:lnTo>
                  <a:lnTo>
                    <a:pt x="2779890" y="13944"/>
                  </a:lnTo>
                  <a:lnTo>
                    <a:pt x="2779890" y="424395"/>
                  </a:lnTo>
                  <a:lnTo>
                    <a:pt x="2600261" y="424395"/>
                  </a:lnTo>
                  <a:lnTo>
                    <a:pt x="2750870" y="145148"/>
                  </a:lnTo>
                  <a:lnTo>
                    <a:pt x="2753652" y="145148"/>
                  </a:lnTo>
                  <a:lnTo>
                    <a:pt x="2779890" y="424395"/>
                  </a:lnTo>
                  <a:lnTo>
                    <a:pt x="2779890" y="13944"/>
                  </a:lnTo>
                  <a:lnTo>
                    <a:pt x="2675483" y="13944"/>
                  </a:lnTo>
                  <a:lnTo>
                    <a:pt x="2267356" y="685927"/>
                  </a:lnTo>
                  <a:lnTo>
                    <a:pt x="2453525" y="685927"/>
                  </a:lnTo>
                  <a:lnTo>
                    <a:pt x="2525179" y="554685"/>
                  </a:lnTo>
                  <a:lnTo>
                    <a:pt x="2797886" y="554685"/>
                  </a:lnTo>
                  <a:lnTo>
                    <a:pt x="2814637" y="685927"/>
                  </a:lnTo>
                  <a:lnTo>
                    <a:pt x="3024962" y="685927"/>
                  </a:lnTo>
                  <a:close/>
                </a:path>
                <a:path w="3693159" h="700405">
                  <a:moveTo>
                    <a:pt x="3424682" y="13944"/>
                  </a:moveTo>
                  <a:lnTo>
                    <a:pt x="3238563" y="13944"/>
                  </a:lnTo>
                  <a:lnTo>
                    <a:pt x="3095675" y="685927"/>
                  </a:lnTo>
                  <a:lnTo>
                    <a:pt x="3281832" y="685927"/>
                  </a:lnTo>
                  <a:lnTo>
                    <a:pt x="3424682" y="13944"/>
                  </a:lnTo>
                  <a:close/>
                </a:path>
                <a:path w="3693159" h="700405">
                  <a:moveTo>
                    <a:pt x="3692931" y="660984"/>
                  </a:moveTo>
                  <a:lnTo>
                    <a:pt x="3494570" y="660984"/>
                  </a:lnTo>
                  <a:lnTo>
                    <a:pt x="3494570" y="685812"/>
                  </a:lnTo>
                  <a:lnTo>
                    <a:pt x="3692931" y="685812"/>
                  </a:lnTo>
                  <a:lnTo>
                    <a:pt x="3692931" y="660984"/>
                  </a:lnTo>
                  <a:close/>
                </a:path>
                <a:path w="3693159" h="700405">
                  <a:moveTo>
                    <a:pt x="3692931" y="502246"/>
                  </a:moveTo>
                  <a:lnTo>
                    <a:pt x="3494570" y="502246"/>
                  </a:lnTo>
                  <a:lnTo>
                    <a:pt x="3494570" y="527050"/>
                  </a:lnTo>
                  <a:lnTo>
                    <a:pt x="3692931" y="527050"/>
                  </a:lnTo>
                  <a:lnTo>
                    <a:pt x="3692931" y="502246"/>
                  </a:lnTo>
                  <a:close/>
                </a:path>
                <a:path w="3693159" h="700405">
                  <a:moveTo>
                    <a:pt x="3692931" y="337540"/>
                  </a:moveTo>
                  <a:lnTo>
                    <a:pt x="3494570" y="337540"/>
                  </a:lnTo>
                  <a:lnTo>
                    <a:pt x="3494570" y="362356"/>
                  </a:lnTo>
                  <a:lnTo>
                    <a:pt x="3692931" y="362356"/>
                  </a:lnTo>
                  <a:lnTo>
                    <a:pt x="3692931" y="337540"/>
                  </a:lnTo>
                  <a:close/>
                </a:path>
                <a:path w="3693159" h="700405">
                  <a:moveTo>
                    <a:pt x="3692931" y="175044"/>
                  </a:moveTo>
                  <a:lnTo>
                    <a:pt x="3494570" y="175044"/>
                  </a:lnTo>
                  <a:lnTo>
                    <a:pt x="3494570" y="199898"/>
                  </a:lnTo>
                  <a:lnTo>
                    <a:pt x="3692931" y="199898"/>
                  </a:lnTo>
                  <a:lnTo>
                    <a:pt x="3692931" y="175044"/>
                  </a:lnTo>
                  <a:close/>
                </a:path>
                <a:path w="3693159" h="700405">
                  <a:moveTo>
                    <a:pt x="3692931" y="16789"/>
                  </a:moveTo>
                  <a:lnTo>
                    <a:pt x="3494570" y="16789"/>
                  </a:lnTo>
                  <a:lnTo>
                    <a:pt x="3494570" y="41592"/>
                  </a:lnTo>
                  <a:lnTo>
                    <a:pt x="3692931" y="41592"/>
                  </a:lnTo>
                  <a:lnTo>
                    <a:pt x="3692931" y="16789"/>
                  </a:lnTo>
                  <a:close/>
                </a:path>
              </a:pathLst>
            </a:custGeom>
            <a:solidFill>
              <a:srgbClr val="FFFFFF"/>
            </a:solidFill>
          </p:spPr>
          <p:txBody>
            <a:bodyPr wrap="square" lIns="0" tIns="0" rIns="0" bIns="0" rtlCol="0"/>
            <a:lstStyle/>
            <a:p>
              <a:endParaRPr/>
            </a:p>
          </p:txBody>
        </p:sp>
      </p:grpSp>
      <p:sp>
        <p:nvSpPr>
          <p:cNvPr id="7" name="object 7">
            <a:extLst>
              <a:ext uri="{FF2B5EF4-FFF2-40B4-BE49-F238E27FC236}">
                <a16:creationId xmlns:a16="http://schemas.microsoft.com/office/drawing/2014/main" id="{E2748E44-2786-069A-EDA6-92867FCD35FC}"/>
              </a:ext>
            </a:extLst>
          </p:cNvPr>
          <p:cNvSpPr/>
          <p:nvPr/>
        </p:nvSpPr>
        <p:spPr>
          <a:xfrm>
            <a:off x="17957569"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8" name="object 8">
            <a:extLst>
              <a:ext uri="{FF2B5EF4-FFF2-40B4-BE49-F238E27FC236}">
                <a16:creationId xmlns:a16="http://schemas.microsoft.com/office/drawing/2014/main" id="{E077446E-881E-883C-E604-B7DD0B0134A3}"/>
              </a:ext>
            </a:extLst>
          </p:cNvPr>
          <p:cNvSpPr/>
          <p:nvPr/>
        </p:nvSpPr>
        <p:spPr>
          <a:xfrm>
            <a:off x="18219340"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9" name="object 9">
            <a:extLst>
              <a:ext uri="{FF2B5EF4-FFF2-40B4-BE49-F238E27FC236}">
                <a16:creationId xmlns:a16="http://schemas.microsoft.com/office/drawing/2014/main" id="{E9B4DFAD-BC4B-62F7-A0CA-24ADB6004E8B}"/>
              </a:ext>
            </a:extLst>
          </p:cNvPr>
          <p:cNvSpPr/>
          <p:nvPr/>
        </p:nvSpPr>
        <p:spPr>
          <a:xfrm>
            <a:off x="18481112"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0" name="object 10">
            <a:extLst>
              <a:ext uri="{FF2B5EF4-FFF2-40B4-BE49-F238E27FC236}">
                <a16:creationId xmlns:a16="http://schemas.microsoft.com/office/drawing/2014/main" id="{607FAD4F-621F-DA6A-12E4-941968B62D61}"/>
              </a:ext>
            </a:extLst>
          </p:cNvPr>
          <p:cNvSpPr/>
          <p:nvPr/>
        </p:nvSpPr>
        <p:spPr>
          <a:xfrm>
            <a:off x="18742885"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1" name="object 11">
            <a:extLst>
              <a:ext uri="{FF2B5EF4-FFF2-40B4-BE49-F238E27FC236}">
                <a16:creationId xmlns:a16="http://schemas.microsoft.com/office/drawing/2014/main" id="{5830AC7F-AC4A-D255-B617-B14F923E01E0}"/>
              </a:ext>
            </a:extLst>
          </p:cNvPr>
          <p:cNvSpPr/>
          <p:nvPr/>
        </p:nvSpPr>
        <p:spPr>
          <a:xfrm>
            <a:off x="19004657"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2" name="object 12">
            <a:extLst>
              <a:ext uri="{FF2B5EF4-FFF2-40B4-BE49-F238E27FC236}">
                <a16:creationId xmlns:a16="http://schemas.microsoft.com/office/drawing/2014/main" id="{57D7AA28-BA8B-D7A7-3934-8964A7D115EC}"/>
              </a:ext>
            </a:extLst>
          </p:cNvPr>
          <p:cNvSpPr/>
          <p:nvPr/>
        </p:nvSpPr>
        <p:spPr>
          <a:xfrm>
            <a:off x="19266428"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3" name="object 13">
            <a:extLst>
              <a:ext uri="{FF2B5EF4-FFF2-40B4-BE49-F238E27FC236}">
                <a16:creationId xmlns:a16="http://schemas.microsoft.com/office/drawing/2014/main" id="{D88CA1D9-62E6-FEA9-42C2-E596E6CC9B5D}"/>
              </a:ext>
            </a:extLst>
          </p:cNvPr>
          <p:cNvSpPr/>
          <p:nvPr/>
        </p:nvSpPr>
        <p:spPr>
          <a:xfrm>
            <a:off x="19528201"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4" name="object 14">
            <a:extLst>
              <a:ext uri="{FF2B5EF4-FFF2-40B4-BE49-F238E27FC236}">
                <a16:creationId xmlns:a16="http://schemas.microsoft.com/office/drawing/2014/main" id="{2D9869CB-733F-D4FB-1952-37A49F89843D}"/>
              </a:ext>
            </a:extLst>
          </p:cNvPr>
          <p:cNvSpPr/>
          <p:nvPr/>
        </p:nvSpPr>
        <p:spPr>
          <a:xfrm>
            <a:off x="19789973"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5" name="object 15">
            <a:extLst>
              <a:ext uri="{FF2B5EF4-FFF2-40B4-BE49-F238E27FC236}">
                <a16:creationId xmlns:a16="http://schemas.microsoft.com/office/drawing/2014/main" id="{8153FF53-3307-D04A-A84C-D8D25718B234}"/>
              </a:ext>
            </a:extLst>
          </p:cNvPr>
          <p:cNvSpPr/>
          <p:nvPr/>
        </p:nvSpPr>
        <p:spPr>
          <a:xfrm>
            <a:off x="17957569"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6" name="object 16">
            <a:extLst>
              <a:ext uri="{FF2B5EF4-FFF2-40B4-BE49-F238E27FC236}">
                <a16:creationId xmlns:a16="http://schemas.microsoft.com/office/drawing/2014/main" id="{8D1755EE-C8F2-9418-19FE-997F96E2ABCC}"/>
              </a:ext>
            </a:extLst>
          </p:cNvPr>
          <p:cNvSpPr/>
          <p:nvPr/>
        </p:nvSpPr>
        <p:spPr>
          <a:xfrm>
            <a:off x="18219340"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7" name="object 17">
            <a:extLst>
              <a:ext uri="{FF2B5EF4-FFF2-40B4-BE49-F238E27FC236}">
                <a16:creationId xmlns:a16="http://schemas.microsoft.com/office/drawing/2014/main" id="{78057FE2-3EB2-071A-4439-CF693AD76BC6}"/>
              </a:ext>
            </a:extLst>
          </p:cNvPr>
          <p:cNvSpPr/>
          <p:nvPr/>
        </p:nvSpPr>
        <p:spPr>
          <a:xfrm>
            <a:off x="18481112"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8" name="object 18">
            <a:extLst>
              <a:ext uri="{FF2B5EF4-FFF2-40B4-BE49-F238E27FC236}">
                <a16:creationId xmlns:a16="http://schemas.microsoft.com/office/drawing/2014/main" id="{997CF5F1-BB75-8DAF-2B15-FDDA93936F38}"/>
              </a:ext>
            </a:extLst>
          </p:cNvPr>
          <p:cNvSpPr/>
          <p:nvPr/>
        </p:nvSpPr>
        <p:spPr>
          <a:xfrm>
            <a:off x="18742885"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9" name="object 19">
            <a:extLst>
              <a:ext uri="{FF2B5EF4-FFF2-40B4-BE49-F238E27FC236}">
                <a16:creationId xmlns:a16="http://schemas.microsoft.com/office/drawing/2014/main" id="{C8440720-BAFB-1DC7-F876-571F03727FB6}"/>
              </a:ext>
            </a:extLst>
          </p:cNvPr>
          <p:cNvSpPr/>
          <p:nvPr/>
        </p:nvSpPr>
        <p:spPr>
          <a:xfrm>
            <a:off x="19004657"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0" name="object 20">
            <a:extLst>
              <a:ext uri="{FF2B5EF4-FFF2-40B4-BE49-F238E27FC236}">
                <a16:creationId xmlns:a16="http://schemas.microsoft.com/office/drawing/2014/main" id="{786249C9-17C8-9902-0E1B-6022C44CAD43}"/>
              </a:ext>
            </a:extLst>
          </p:cNvPr>
          <p:cNvSpPr/>
          <p:nvPr/>
        </p:nvSpPr>
        <p:spPr>
          <a:xfrm>
            <a:off x="19266428"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1" name="object 21">
            <a:extLst>
              <a:ext uri="{FF2B5EF4-FFF2-40B4-BE49-F238E27FC236}">
                <a16:creationId xmlns:a16="http://schemas.microsoft.com/office/drawing/2014/main" id="{B8CFDF3E-DAC6-1406-8FC3-57B66100C397}"/>
              </a:ext>
            </a:extLst>
          </p:cNvPr>
          <p:cNvSpPr/>
          <p:nvPr/>
        </p:nvSpPr>
        <p:spPr>
          <a:xfrm>
            <a:off x="19528201"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2" name="object 22">
            <a:extLst>
              <a:ext uri="{FF2B5EF4-FFF2-40B4-BE49-F238E27FC236}">
                <a16:creationId xmlns:a16="http://schemas.microsoft.com/office/drawing/2014/main" id="{84685FD5-191A-30A7-C5E9-E04B5495CF47}"/>
              </a:ext>
            </a:extLst>
          </p:cNvPr>
          <p:cNvSpPr/>
          <p:nvPr/>
        </p:nvSpPr>
        <p:spPr>
          <a:xfrm>
            <a:off x="19789973"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3" name="object 23">
            <a:extLst>
              <a:ext uri="{FF2B5EF4-FFF2-40B4-BE49-F238E27FC236}">
                <a16:creationId xmlns:a16="http://schemas.microsoft.com/office/drawing/2014/main" id="{A791F170-20C3-80A6-1F1D-F7B2CE96BBDE}"/>
              </a:ext>
            </a:extLst>
          </p:cNvPr>
          <p:cNvSpPr/>
          <p:nvPr/>
        </p:nvSpPr>
        <p:spPr>
          <a:xfrm>
            <a:off x="17957569"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4" name="object 24">
            <a:extLst>
              <a:ext uri="{FF2B5EF4-FFF2-40B4-BE49-F238E27FC236}">
                <a16:creationId xmlns:a16="http://schemas.microsoft.com/office/drawing/2014/main" id="{03747208-F756-1F62-62A4-9861EDFB89EC}"/>
              </a:ext>
            </a:extLst>
          </p:cNvPr>
          <p:cNvSpPr/>
          <p:nvPr/>
        </p:nvSpPr>
        <p:spPr>
          <a:xfrm>
            <a:off x="18219340"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5" name="object 25">
            <a:extLst>
              <a:ext uri="{FF2B5EF4-FFF2-40B4-BE49-F238E27FC236}">
                <a16:creationId xmlns:a16="http://schemas.microsoft.com/office/drawing/2014/main" id="{9BF353BB-27E4-7C6B-BAB3-E8223F79FFA9}"/>
              </a:ext>
            </a:extLst>
          </p:cNvPr>
          <p:cNvSpPr/>
          <p:nvPr/>
        </p:nvSpPr>
        <p:spPr>
          <a:xfrm>
            <a:off x="18481112"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6" name="object 26">
            <a:extLst>
              <a:ext uri="{FF2B5EF4-FFF2-40B4-BE49-F238E27FC236}">
                <a16:creationId xmlns:a16="http://schemas.microsoft.com/office/drawing/2014/main" id="{356A4536-F3E9-11B2-520F-39C7995755C1}"/>
              </a:ext>
            </a:extLst>
          </p:cNvPr>
          <p:cNvSpPr/>
          <p:nvPr/>
        </p:nvSpPr>
        <p:spPr>
          <a:xfrm>
            <a:off x="18742885"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7" name="object 27">
            <a:extLst>
              <a:ext uri="{FF2B5EF4-FFF2-40B4-BE49-F238E27FC236}">
                <a16:creationId xmlns:a16="http://schemas.microsoft.com/office/drawing/2014/main" id="{F51B52DC-447C-B8E0-DC88-0308961E754D}"/>
              </a:ext>
            </a:extLst>
          </p:cNvPr>
          <p:cNvSpPr/>
          <p:nvPr/>
        </p:nvSpPr>
        <p:spPr>
          <a:xfrm>
            <a:off x="19004657"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8" name="object 28">
            <a:extLst>
              <a:ext uri="{FF2B5EF4-FFF2-40B4-BE49-F238E27FC236}">
                <a16:creationId xmlns:a16="http://schemas.microsoft.com/office/drawing/2014/main" id="{7F65596F-1F42-A163-8190-C0B5E0A3D847}"/>
              </a:ext>
            </a:extLst>
          </p:cNvPr>
          <p:cNvSpPr/>
          <p:nvPr/>
        </p:nvSpPr>
        <p:spPr>
          <a:xfrm>
            <a:off x="19266428"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9" name="object 29">
            <a:extLst>
              <a:ext uri="{FF2B5EF4-FFF2-40B4-BE49-F238E27FC236}">
                <a16:creationId xmlns:a16="http://schemas.microsoft.com/office/drawing/2014/main" id="{600E2545-D1B6-7D41-D390-F8972C462389}"/>
              </a:ext>
            </a:extLst>
          </p:cNvPr>
          <p:cNvSpPr/>
          <p:nvPr/>
        </p:nvSpPr>
        <p:spPr>
          <a:xfrm>
            <a:off x="19528201"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0" name="object 30">
            <a:extLst>
              <a:ext uri="{FF2B5EF4-FFF2-40B4-BE49-F238E27FC236}">
                <a16:creationId xmlns:a16="http://schemas.microsoft.com/office/drawing/2014/main" id="{D52BCBBE-47BC-73B4-6DF6-0A2D9AD018DB}"/>
              </a:ext>
            </a:extLst>
          </p:cNvPr>
          <p:cNvSpPr/>
          <p:nvPr/>
        </p:nvSpPr>
        <p:spPr>
          <a:xfrm>
            <a:off x="19789973"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1" name="object 31">
            <a:extLst>
              <a:ext uri="{FF2B5EF4-FFF2-40B4-BE49-F238E27FC236}">
                <a16:creationId xmlns:a16="http://schemas.microsoft.com/office/drawing/2014/main" id="{310CCB80-4BFE-6989-436C-DD016F550698}"/>
              </a:ext>
            </a:extLst>
          </p:cNvPr>
          <p:cNvSpPr/>
          <p:nvPr/>
        </p:nvSpPr>
        <p:spPr>
          <a:xfrm>
            <a:off x="17957569"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2" name="object 32">
            <a:extLst>
              <a:ext uri="{FF2B5EF4-FFF2-40B4-BE49-F238E27FC236}">
                <a16:creationId xmlns:a16="http://schemas.microsoft.com/office/drawing/2014/main" id="{26570815-0FCB-B961-0F6F-4D51EB10B8E2}"/>
              </a:ext>
            </a:extLst>
          </p:cNvPr>
          <p:cNvSpPr/>
          <p:nvPr/>
        </p:nvSpPr>
        <p:spPr>
          <a:xfrm>
            <a:off x="18219340"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3" name="object 33">
            <a:extLst>
              <a:ext uri="{FF2B5EF4-FFF2-40B4-BE49-F238E27FC236}">
                <a16:creationId xmlns:a16="http://schemas.microsoft.com/office/drawing/2014/main" id="{C2B72265-AF9F-2B10-B5ED-DFA1ADA7FB44}"/>
              </a:ext>
            </a:extLst>
          </p:cNvPr>
          <p:cNvSpPr/>
          <p:nvPr/>
        </p:nvSpPr>
        <p:spPr>
          <a:xfrm>
            <a:off x="18481112"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4" name="object 34">
            <a:extLst>
              <a:ext uri="{FF2B5EF4-FFF2-40B4-BE49-F238E27FC236}">
                <a16:creationId xmlns:a16="http://schemas.microsoft.com/office/drawing/2014/main" id="{87F5EEC8-8D29-92AE-556E-B6DE2FEF7E75}"/>
              </a:ext>
            </a:extLst>
          </p:cNvPr>
          <p:cNvSpPr/>
          <p:nvPr/>
        </p:nvSpPr>
        <p:spPr>
          <a:xfrm>
            <a:off x="18742885"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5" name="object 35">
            <a:extLst>
              <a:ext uri="{FF2B5EF4-FFF2-40B4-BE49-F238E27FC236}">
                <a16:creationId xmlns:a16="http://schemas.microsoft.com/office/drawing/2014/main" id="{D101C652-B070-3056-98F4-90DA8C82424C}"/>
              </a:ext>
            </a:extLst>
          </p:cNvPr>
          <p:cNvSpPr/>
          <p:nvPr/>
        </p:nvSpPr>
        <p:spPr>
          <a:xfrm>
            <a:off x="19004657"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6" name="object 36">
            <a:extLst>
              <a:ext uri="{FF2B5EF4-FFF2-40B4-BE49-F238E27FC236}">
                <a16:creationId xmlns:a16="http://schemas.microsoft.com/office/drawing/2014/main" id="{29A78AB6-BCDC-4BB6-3E59-81BDB9C15042}"/>
              </a:ext>
            </a:extLst>
          </p:cNvPr>
          <p:cNvSpPr/>
          <p:nvPr/>
        </p:nvSpPr>
        <p:spPr>
          <a:xfrm>
            <a:off x="19266428"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7" name="object 37">
            <a:extLst>
              <a:ext uri="{FF2B5EF4-FFF2-40B4-BE49-F238E27FC236}">
                <a16:creationId xmlns:a16="http://schemas.microsoft.com/office/drawing/2014/main" id="{F9A2868B-7BD8-6C9E-EA5A-BCB2AA4193A2}"/>
              </a:ext>
            </a:extLst>
          </p:cNvPr>
          <p:cNvSpPr/>
          <p:nvPr/>
        </p:nvSpPr>
        <p:spPr>
          <a:xfrm>
            <a:off x="19528201"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8" name="object 38">
            <a:extLst>
              <a:ext uri="{FF2B5EF4-FFF2-40B4-BE49-F238E27FC236}">
                <a16:creationId xmlns:a16="http://schemas.microsoft.com/office/drawing/2014/main" id="{C8F1373D-6D19-0072-C1FA-D160E4FAE3DB}"/>
              </a:ext>
            </a:extLst>
          </p:cNvPr>
          <p:cNvSpPr/>
          <p:nvPr/>
        </p:nvSpPr>
        <p:spPr>
          <a:xfrm>
            <a:off x="19789973"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9" name="object 39">
            <a:extLst>
              <a:ext uri="{FF2B5EF4-FFF2-40B4-BE49-F238E27FC236}">
                <a16:creationId xmlns:a16="http://schemas.microsoft.com/office/drawing/2014/main" id="{13BBB92F-34A2-102F-1CA6-6463BFDB2B02}"/>
              </a:ext>
            </a:extLst>
          </p:cNvPr>
          <p:cNvSpPr/>
          <p:nvPr/>
        </p:nvSpPr>
        <p:spPr>
          <a:xfrm>
            <a:off x="17957569"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0" name="object 40">
            <a:extLst>
              <a:ext uri="{FF2B5EF4-FFF2-40B4-BE49-F238E27FC236}">
                <a16:creationId xmlns:a16="http://schemas.microsoft.com/office/drawing/2014/main" id="{9A63DF8A-6B88-A896-F718-0D4EF8D5EC3A}"/>
              </a:ext>
            </a:extLst>
          </p:cNvPr>
          <p:cNvSpPr/>
          <p:nvPr/>
        </p:nvSpPr>
        <p:spPr>
          <a:xfrm>
            <a:off x="18219340"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1" name="object 41">
            <a:extLst>
              <a:ext uri="{FF2B5EF4-FFF2-40B4-BE49-F238E27FC236}">
                <a16:creationId xmlns:a16="http://schemas.microsoft.com/office/drawing/2014/main" id="{B2D81485-B11E-676C-0B22-BCBE83CB9DF3}"/>
              </a:ext>
            </a:extLst>
          </p:cNvPr>
          <p:cNvSpPr/>
          <p:nvPr/>
        </p:nvSpPr>
        <p:spPr>
          <a:xfrm>
            <a:off x="18481112"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2" name="object 42">
            <a:extLst>
              <a:ext uri="{FF2B5EF4-FFF2-40B4-BE49-F238E27FC236}">
                <a16:creationId xmlns:a16="http://schemas.microsoft.com/office/drawing/2014/main" id="{64BADA44-A1BE-AEE9-572B-1082F09EE762}"/>
              </a:ext>
            </a:extLst>
          </p:cNvPr>
          <p:cNvSpPr/>
          <p:nvPr/>
        </p:nvSpPr>
        <p:spPr>
          <a:xfrm>
            <a:off x="18742885"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3" name="object 43">
            <a:extLst>
              <a:ext uri="{FF2B5EF4-FFF2-40B4-BE49-F238E27FC236}">
                <a16:creationId xmlns:a16="http://schemas.microsoft.com/office/drawing/2014/main" id="{D7CFC089-A56A-AE48-B444-02DA768C8E61}"/>
              </a:ext>
            </a:extLst>
          </p:cNvPr>
          <p:cNvSpPr/>
          <p:nvPr/>
        </p:nvSpPr>
        <p:spPr>
          <a:xfrm>
            <a:off x="19004657"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4" name="object 44">
            <a:extLst>
              <a:ext uri="{FF2B5EF4-FFF2-40B4-BE49-F238E27FC236}">
                <a16:creationId xmlns:a16="http://schemas.microsoft.com/office/drawing/2014/main" id="{2BD4EEBA-8E37-0F2C-4D58-8CCA432128C7}"/>
              </a:ext>
            </a:extLst>
          </p:cNvPr>
          <p:cNvSpPr/>
          <p:nvPr/>
        </p:nvSpPr>
        <p:spPr>
          <a:xfrm>
            <a:off x="19266428"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5" name="object 45">
            <a:extLst>
              <a:ext uri="{FF2B5EF4-FFF2-40B4-BE49-F238E27FC236}">
                <a16:creationId xmlns:a16="http://schemas.microsoft.com/office/drawing/2014/main" id="{E966C15C-BDA8-747A-4F89-FA94AF301230}"/>
              </a:ext>
            </a:extLst>
          </p:cNvPr>
          <p:cNvSpPr/>
          <p:nvPr/>
        </p:nvSpPr>
        <p:spPr>
          <a:xfrm>
            <a:off x="19528201"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6" name="object 46">
            <a:extLst>
              <a:ext uri="{FF2B5EF4-FFF2-40B4-BE49-F238E27FC236}">
                <a16:creationId xmlns:a16="http://schemas.microsoft.com/office/drawing/2014/main" id="{3CD54DEE-B244-E977-BF43-9916D9FC4C3D}"/>
              </a:ext>
            </a:extLst>
          </p:cNvPr>
          <p:cNvSpPr/>
          <p:nvPr/>
        </p:nvSpPr>
        <p:spPr>
          <a:xfrm>
            <a:off x="19789973"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7" name="object 47">
            <a:extLst>
              <a:ext uri="{FF2B5EF4-FFF2-40B4-BE49-F238E27FC236}">
                <a16:creationId xmlns:a16="http://schemas.microsoft.com/office/drawing/2014/main" id="{A793F94E-F61F-0515-6FD2-AA5AD1258BA4}"/>
              </a:ext>
            </a:extLst>
          </p:cNvPr>
          <p:cNvSpPr/>
          <p:nvPr/>
        </p:nvSpPr>
        <p:spPr>
          <a:xfrm>
            <a:off x="17957569"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8" name="object 48">
            <a:extLst>
              <a:ext uri="{FF2B5EF4-FFF2-40B4-BE49-F238E27FC236}">
                <a16:creationId xmlns:a16="http://schemas.microsoft.com/office/drawing/2014/main" id="{6840C467-4DD9-2B0B-CCF1-14F62051ACE4}"/>
              </a:ext>
            </a:extLst>
          </p:cNvPr>
          <p:cNvSpPr/>
          <p:nvPr/>
        </p:nvSpPr>
        <p:spPr>
          <a:xfrm>
            <a:off x="18219340"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9" name="object 49">
            <a:extLst>
              <a:ext uri="{FF2B5EF4-FFF2-40B4-BE49-F238E27FC236}">
                <a16:creationId xmlns:a16="http://schemas.microsoft.com/office/drawing/2014/main" id="{0791C318-A3AB-8C27-5EC7-246C763A5EA4}"/>
              </a:ext>
            </a:extLst>
          </p:cNvPr>
          <p:cNvSpPr/>
          <p:nvPr/>
        </p:nvSpPr>
        <p:spPr>
          <a:xfrm>
            <a:off x="18481112"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0" name="object 50">
            <a:extLst>
              <a:ext uri="{FF2B5EF4-FFF2-40B4-BE49-F238E27FC236}">
                <a16:creationId xmlns:a16="http://schemas.microsoft.com/office/drawing/2014/main" id="{793B6234-1F65-C0CA-047A-8C4FBA91B793}"/>
              </a:ext>
            </a:extLst>
          </p:cNvPr>
          <p:cNvSpPr/>
          <p:nvPr/>
        </p:nvSpPr>
        <p:spPr>
          <a:xfrm>
            <a:off x="18742885"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1" name="object 51">
            <a:extLst>
              <a:ext uri="{FF2B5EF4-FFF2-40B4-BE49-F238E27FC236}">
                <a16:creationId xmlns:a16="http://schemas.microsoft.com/office/drawing/2014/main" id="{0D9249C0-0056-D5A9-A300-154033518344}"/>
              </a:ext>
            </a:extLst>
          </p:cNvPr>
          <p:cNvSpPr/>
          <p:nvPr/>
        </p:nvSpPr>
        <p:spPr>
          <a:xfrm>
            <a:off x="19004657"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2" name="object 52">
            <a:extLst>
              <a:ext uri="{FF2B5EF4-FFF2-40B4-BE49-F238E27FC236}">
                <a16:creationId xmlns:a16="http://schemas.microsoft.com/office/drawing/2014/main" id="{392C9710-83EB-6872-6165-F7076A06118D}"/>
              </a:ext>
            </a:extLst>
          </p:cNvPr>
          <p:cNvSpPr/>
          <p:nvPr/>
        </p:nvSpPr>
        <p:spPr>
          <a:xfrm>
            <a:off x="19266428"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3" name="object 53">
            <a:extLst>
              <a:ext uri="{FF2B5EF4-FFF2-40B4-BE49-F238E27FC236}">
                <a16:creationId xmlns:a16="http://schemas.microsoft.com/office/drawing/2014/main" id="{4BDAD698-76D1-0064-44EA-A0683C6D8191}"/>
              </a:ext>
            </a:extLst>
          </p:cNvPr>
          <p:cNvSpPr/>
          <p:nvPr/>
        </p:nvSpPr>
        <p:spPr>
          <a:xfrm>
            <a:off x="19528201"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4" name="object 54">
            <a:extLst>
              <a:ext uri="{FF2B5EF4-FFF2-40B4-BE49-F238E27FC236}">
                <a16:creationId xmlns:a16="http://schemas.microsoft.com/office/drawing/2014/main" id="{D89DA30A-C7BC-B318-187F-68EB505EB97D}"/>
              </a:ext>
            </a:extLst>
          </p:cNvPr>
          <p:cNvSpPr/>
          <p:nvPr/>
        </p:nvSpPr>
        <p:spPr>
          <a:xfrm>
            <a:off x="19789973"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5" name="object 55">
            <a:extLst>
              <a:ext uri="{FF2B5EF4-FFF2-40B4-BE49-F238E27FC236}">
                <a16:creationId xmlns:a16="http://schemas.microsoft.com/office/drawing/2014/main" id="{2A71B2D2-1A6D-4F78-F0DE-CD2FCE456FFE}"/>
              </a:ext>
            </a:extLst>
          </p:cNvPr>
          <p:cNvSpPr/>
          <p:nvPr/>
        </p:nvSpPr>
        <p:spPr>
          <a:xfrm>
            <a:off x="17957569"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6" name="object 56">
            <a:extLst>
              <a:ext uri="{FF2B5EF4-FFF2-40B4-BE49-F238E27FC236}">
                <a16:creationId xmlns:a16="http://schemas.microsoft.com/office/drawing/2014/main" id="{054B24E5-7273-5254-52F2-C9CEBD34DA9C}"/>
              </a:ext>
            </a:extLst>
          </p:cNvPr>
          <p:cNvSpPr/>
          <p:nvPr/>
        </p:nvSpPr>
        <p:spPr>
          <a:xfrm>
            <a:off x="18219340"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7" name="object 57">
            <a:extLst>
              <a:ext uri="{FF2B5EF4-FFF2-40B4-BE49-F238E27FC236}">
                <a16:creationId xmlns:a16="http://schemas.microsoft.com/office/drawing/2014/main" id="{C5CBA562-D37F-FC0A-7A6D-358C6142622D}"/>
              </a:ext>
            </a:extLst>
          </p:cNvPr>
          <p:cNvSpPr/>
          <p:nvPr/>
        </p:nvSpPr>
        <p:spPr>
          <a:xfrm>
            <a:off x="18481112"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8" name="object 58">
            <a:extLst>
              <a:ext uri="{FF2B5EF4-FFF2-40B4-BE49-F238E27FC236}">
                <a16:creationId xmlns:a16="http://schemas.microsoft.com/office/drawing/2014/main" id="{CF468878-0CC9-97C6-F40A-9F3FEEEB8079}"/>
              </a:ext>
            </a:extLst>
          </p:cNvPr>
          <p:cNvSpPr/>
          <p:nvPr/>
        </p:nvSpPr>
        <p:spPr>
          <a:xfrm>
            <a:off x="18742885"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9" name="object 59">
            <a:extLst>
              <a:ext uri="{FF2B5EF4-FFF2-40B4-BE49-F238E27FC236}">
                <a16:creationId xmlns:a16="http://schemas.microsoft.com/office/drawing/2014/main" id="{AA0C78F9-0C5C-8712-70A2-7FF68CBAF2A2}"/>
              </a:ext>
            </a:extLst>
          </p:cNvPr>
          <p:cNvSpPr/>
          <p:nvPr/>
        </p:nvSpPr>
        <p:spPr>
          <a:xfrm>
            <a:off x="19004657"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0" name="object 60">
            <a:extLst>
              <a:ext uri="{FF2B5EF4-FFF2-40B4-BE49-F238E27FC236}">
                <a16:creationId xmlns:a16="http://schemas.microsoft.com/office/drawing/2014/main" id="{86B0C93F-D6DB-87C0-40EA-46EB17E17CC5}"/>
              </a:ext>
            </a:extLst>
          </p:cNvPr>
          <p:cNvSpPr/>
          <p:nvPr/>
        </p:nvSpPr>
        <p:spPr>
          <a:xfrm>
            <a:off x="19266428"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1" name="object 61">
            <a:extLst>
              <a:ext uri="{FF2B5EF4-FFF2-40B4-BE49-F238E27FC236}">
                <a16:creationId xmlns:a16="http://schemas.microsoft.com/office/drawing/2014/main" id="{0CC10BA0-8ECC-8C5B-F0AF-496F31FB69B3}"/>
              </a:ext>
            </a:extLst>
          </p:cNvPr>
          <p:cNvSpPr/>
          <p:nvPr/>
        </p:nvSpPr>
        <p:spPr>
          <a:xfrm>
            <a:off x="19528201"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2" name="object 62">
            <a:extLst>
              <a:ext uri="{FF2B5EF4-FFF2-40B4-BE49-F238E27FC236}">
                <a16:creationId xmlns:a16="http://schemas.microsoft.com/office/drawing/2014/main" id="{2B3E5BE3-178F-AFE4-FF32-E3F230362615}"/>
              </a:ext>
            </a:extLst>
          </p:cNvPr>
          <p:cNvSpPr/>
          <p:nvPr/>
        </p:nvSpPr>
        <p:spPr>
          <a:xfrm>
            <a:off x="19789973"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3" name="object 63">
            <a:extLst>
              <a:ext uri="{FF2B5EF4-FFF2-40B4-BE49-F238E27FC236}">
                <a16:creationId xmlns:a16="http://schemas.microsoft.com/office/drawing/2014/main" id="{A0244BF1-18D6-3222-8A3A-1B7CC5B0B859}"/>
              </a:ext>
            </a:extLst>
          </p:cNvPr>
          <p:cNvSpPr/>
          <p:nvPr/>
        </p:nvSpPr>
        <p:spPr>
          <a:xfrm>
            <a:off x="17957569"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4" name="object 64">
            <a:extLst>
              <a:ext uri="{FF2B5EF4-FFF2-40B4-BE49-F238E27FC236}">
                <a16:creationId xmlns:a16="http://schemas.microsoft.com/office/drawing/2014/main" id="{4C106B66-41AE-D012-88E9-05A6C41881EE}"/>
              </a:ext>
            </a:extLst>
          </p:cNvPr>
          <p:cNvSpPr/>
          <p:nvPr/>
        </p:nvSpPr>
        <p:spPr>
          <a:xfrm>
            <a:off x="18219340"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5" name="object 65">
            <a:extLst>
              <a:ext uri="{FF2B5EF4-FFF2-40B4-BE49-F238E27FC236}">
                <a16:creationId xmlns:a16="http://schemas.microsoft.com/office/drawing/2014/main" id="{EEF6C859-59B8-69B8-B17F-BA6D3AB0D930}"/>
              </a:ext>
            </a:extLst>
          </p:cNvPr>
          <p:cNvSpPr/>
          <p:nvPr/>
        </p:nvSpPr>
        <p:spPr>
          <a:xfrm>
            <a:off x="18481112"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6" name="object 66">
            <a:extLst>
              <a:ext uri="{FF2B5EF4-FFF2-40B4-BE49-F238E27FC236}">
                <a16:creationId xmlns:a16="http://schemas.microsoft.com/office/drawing/2014/main" id="{4A8F0318-D18C-F965-0E14-45F3AAAC33E1}"/>
              </a:ext>
            </a:extLst>
          </p:cNvPr>
          <p:cNvSpPr/>
          <p:nvPr/>
        </p:nvSpPr>
        <p:spPr>
          <a:xfrm>
            <a:off x="18742885"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7" name="object 67">
            <a:extLst>
              <a:ext uri="{FF2B5EF4-FFF2-40B4-BE49-F238E27FC236}">
                <a16:creationId xmlns:a16="http://schemas.microsoft.com/office/drawing/2014/main" id="{785B09A5-CCC5-FB09-CEDE-F58D9EDE4863}"/>
              </a:ext>
            </a:extLst>
          </p:cNvPr>
          <p:cNvSpPr/>
          <p:nvPr/>
        </p:nvSpPr>
        <p:spPr>
          <a:xfrm>
            <a:off x="19004657"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8" name="object 68">
            <a:extLst>
              <a:ext uri="{FF2B5EF4-FFF2-40B4-BE49-F238E27FC236}">
                <a16:creationId xmlns:a16="http://schemas.microsoft.com/office/drawing/2014/main" id="{F8D41906-6F47-FC3E-4454-9AD1D68172CF}"/>
              </a:ext>
            </a:extLst>
          </p:cNvPr>
          <p:cNvSpPr/>
          <p:nvPr/>
        </p:nvSpPr>
        <p:spPr>
          <a:xfrm>
            <a:off x="19266428"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9" name="object 69">
            <a:extLst>
              <a:ext uri="{FF2B5EF4-FFF2-40B4-BE49-F238E27FC236}">
                <a16:creationId xmlns:a16="http://schemas.microsoft.com/office/drawing/2014/main" id="{94509C67-FAAB-B221-0B16-16E575F6C7A7}"/>
              </a:ext>
            </a:extLst>
          </p:cNvPr>
          <p:cNvSpPr/>
          <p:nvPr/>
        </p:nvSpPr>
        <p:spPr>
          <a:xfrm>
            <a:off x="19528201"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70" name="object 70">
            <a:extLst>
              <a:ext uri="{FF2B5EF4-FFF2-40B4-BE49-F238E27FC236}">
                <a16:creationId xmlns:a16="http://schemas.microsoft.com/office/drawing/2014/main" id="{073AA7BD-D5F3-375E-B95D-2309D6F1F186}"/>
              </a:ext>
            </a:extLst>
          </p:cNvPr>
          <p:cNvSpPr/>
          <p:nvPr/>
        </p:nvSpPr>
        <p:spPr>
          <a:xfrm>
            <a:off x="19789973"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75" name="CaixaDeTexto 74">
            <a:extLst>
              <a:ext uri="{FF2B5EF4-FFF2-40B4-BE49-F238E27FC236}">
                <a16:creationId xmlns:a16="http://schemas.microsoft.com/office/drawing/2014/main" id="{D083D80E-2F4C-629E-6D69-D4CEFE462E5C}"/>
              </a:ext>
            </a:extLst>
          </p:cNvPr>
          <p:cNvSpPr txBox="1">
            <a:spLocks/>
          </p:cNvSpPr>
          <p:nvPr/>
        </p:nvSpPr>
        <p:spPr>
          <a:xfrm>
            <a:off x="1413573" y="1555698"/>
            <a:ext cx="17643439" cy="8402300"/>
          </a:xfrm>
          <a:prstGeom prst="rect">
            <a:avLst/>
          </a:prstGeom>
          <a:noFill/>
        </p:spPr>
        <p:txBody>
          <a:bodyPr wrap="square">
            <a:spAutoFit/>
          </a:bodyPr>
          <a:lstStyle/>
          <a:p>
            <a:pPr algn="just"/>
            <a:r>
              <a:rPr lang="pt-BR" sz="5400" b="1" dirty="0">
                <a:solidFill>
                  <a:schemeClr val="tx1">
                    <a:lumMod val="65000"/>
                    <a:lumOff val="35000"/>
                  </a:schemeClr>
                </a:solidFill>
                <a:latin typeface="+mj-lt"/>
                <a:cs typeface="Arial" panose="020B0604020202020204" pitchFamily="34" charset="0"/>
              </a:rPr>
              <a:t>Endereço de Rede: </a:t>
            </a:r>
            <a:r>
              <a:rPr lang="pt-BR" sz="5400" dirty="0">
                <a:solidFill>
                  <a:schemeClr val="tx1">
                    <a:lumMod val="65000"/>
                    <a:lumOff val="35000"/>
                  </a:schemeClr>
                </a:solidFill>
                <a:latin typeface="+mj-lt"/>
                <a:cs typeface="Arial" panose="020B0604020202020204" pitchFamily="34" charset="0"/>
              </a:rPr>
              <a:t>Identifica a própria rede e não uma interface de rede específica, representado por todos os bits de host com o valor ZERO.</a:t>
            </a:r>
          </a:p>
          <a:p>
            <a:pPr algn="just"/>
            <a:endParaRPr lang="pt-BR" sz="5400" dirty="0">
              <a:solidFill>
                <a:schemeClr val="tx1">
                  <a:lumMod val="65000"/>
                  <a:lumOff val="35000"/>
                </a:schemeClr>
              </a:solidFill>
              <a:latin typeface="+mj-lt"/>
              <a:cs typeface="Arial" panose="020B0604020202020204" pitchFamily="34" charset="0"/>
            </a:endParaRPr>
          </a:p>
          <a:p>
            <a:pPr algn="just"/>
            <a:r>
              <a:rPr lang="pt-BR" sz="5400" b="1" dirty="0">
                <a:solidFill>
                  <a:schemeClr val="tx1">
                    <a:lumMod val="65000"/>
                    <a:lumOff val="35000"/>
                  </a:schemeClr>
                </a:solidFill>
                <a:latin typeface="+mj-lt"/>
                <a:cs typeface="Arial" panose="020B0604020202020204" pitchFamily="34" charset="0"/>
              </a:rPr>
              <a:t>Endereço de Broadcast: </a:t>
            </a:r>
            <a:r>
              <a:rPr lang="pt-BR" sz="5400" dirty="0">
                <a:solidFill>
                  <a:schemeClr val="tx1">
                    <a:lumMod val="65000"/>
                    <a:lumOff val="35000"/>
                  </a:schemeClr>
                </a:solidFill>
                <a:latin typeface="+mj-lt"/>
                <a:cs typeface="Arial" panose="020B0604020202020204" pitchFamily="34" charset="0"/>
              </a:rPr>
              <a:t>Identifica todas as máquinas na rede específica, representado por todos os bits de host com o valor UM. Desta forma, para cada rede A, B ou C, o primeiro endereço e o último são reservados e não podem ser usados por interfaces de rede.</a:t>
            </a:r>
          </a:p>
          <a:p>
            <a:pPr algn="just"/>
            <a:endParaRPr lang="pt-BR" sz="5400" dirty="0">
              <a:solidFill>
                <a:schemeClr val="tx1">
                  <a:lumMod val="65000"/>
                  <a:lumOff val="35000"/>
                </a:schemeClr>
              </a:solidFill>
              <a:latin typeface="+mj-lt"/>
              <a:cs typeface="Arial" panose="020B0604020202020204" pitchFamily="34" charset="0"/>
            </a:endParaRPr>
          </a:p>
        </p:txBody>
      </p:sp>
      <p:sp>
        <p:nvSpPr>
          <p:cNvPr id="73" name="Título 78">
            <a:extLst>
              <a:ext uri="{FF2B5EF4-FFF2-40B4-BE49-F238E27FC236}">
                <a16:creationId xmlns:a16="http://schemas.microsoft.com/office/drawing/2014/main" id="{9289E2C6-16FF-65C8-24AB-9C240506F105}"/>
              </a:ext>
            </a:extLst>
          </p:cNvPr>
          <p:cNvSpPr txBox="1">
            <a:spLocks/>
          </p:cNvSpPr>
          <p:nvPr/>
        </p:nvSpPr>
        <p:spPr>
          <a:xfrm>
            <a:off x="4565650" y="359206"/>
            <a:ext cx="10135521" cy="1015663"/>
          </a:xfrm>
          <a:prstGeom prst="rect">
            <a:avLst/>
          </a:prstGeom>
        </p:spPr>
        <p:txBody>
          <a:bodyPr wrap="square" lIns="0" tIns="0" rIns="0" bIns="0">
            <a:spAutoFit/>
          </a:bodyPr>
          <a:lstStyle>
            <a:lvl1pPr>
              <a:defRPr sz="6100" b="0" i="0">
                <a:solidFill>
                  <a:srgbClr val="333333"/>
                </a:solidFill>
                <a:latin typeface="Montserrat Light"/>
                <a:ea typeface="+mj-ea"/>
                <a:cs typeface="Montserrat Light"/>
              </a:defRPr>
            </a:lvl1pPr>
          </a:lstStyle>
          <a:p>
            <a:r>
              <a:rPr lang="pt-BR" sz="6600" b="1" kern="0" dirty="0">
                <a:solidFill>
                  <a:srgbClr val="C00000"/>
                </a:solidFill>
                <a:latin typeface="+mj-lt"/>
              </a:rPr>
              <a:t>IPv4 – endereços reservados</a:t>
            </a:r>
          </a:p>
        </p:txBody>
      </p:sp>
    </p:spTree>
    <p:extLst>
      <p:ext uri="{BB962C8B-B14F-4D97-AF65-F5344CB8AC3E}">
        <p14:creationId xmlns:p14="http://schemas.microsoft.com/office/powerpoint/2010/main" val="15696959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91AFF47D-2DFE-7FA1-6C36-F20657CFDE49}"/>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6E8CB9A2-2068-CAD7-C8AF-227ABAC31D27}"/>
              </a:ext>
            </a:extLst>
          </p:cNvPr>
          <p:cNvSpPr/>
          <p:nvPr/>
        </p:nvSpPr>
        <p:spPr>
          <a:xfrm>
            <a:off x="1047088" y="1047088"/>
            <a:ext cx="0" cy="1466215"/>
          </a:xfrm>
          <a:custGeom>
            <a:avLst/>
            <a:gdLst/>
            <a:ahLst/>
            <a:cxnLst/>
            <a:rect l="l" t="t" r="r" b="b"/>
            <a:pathLst>
              <a:path h="1466214">
                <a:moveTo>
                  <a:pt x="0" y="0"/>
                </a:moveTo>
                <a:lnTo>
                  <a:pt x="0" y="1465923"/>
                </a:lnTo>
              </a:path>
            </a:pathLst>
          </a:custGeom>
          <a:ln w="104708">
            <a:solidFill>
              <a:srgbClr val="C1272C"/>
            </a:solidFill>
          </a:ln>
        </p:spPr>
        <p:txBody>
          <a:bodyPr wrap="square" lIns="0" tIns="0" rIns="0" bIns="0" rtlCol="0"/>
          <a:lstStyle/>
          <a:p>
            <a:endParaRPr/>
          </a:p>
        </p:txBody>
      </p:sp>
      <p:sp>
        <p:nvSpPr>
          <p:cNvPr id="3" name="object 3">
            <a:extLst>
              <a:ext uri="{FF2B5EF4-FFF2-40B4-BE49-F238E27FC236}">
                <a16:creationId xmlns:a16="http://schemas.microsoft.com/office/drawing/2014/main" id="{FE21238B-B73E-B5DE-5DA8-F74B29FFFA24}"/>
              </a:ext>
            </a:extLst>
          </p:cNvPr>
          <p:cNvSpPr/>
          <p:nvPr/>
        </p:nvSpPr>
        <p:spPr>
          <a:xfrm>
            <a:off x="0" y="11151492"/>
            <a:ext cx="20104100" cy="157480"/>
          </a:xfrm>
          <a:custGeom>
            <a:avLst/>
            <a:gdLst/>
            <a:ahLst/>
            <a:cxnLst/>
            <a:rect l="l" t="t" r="r" b="b"/>
            <a:pathLst>
              <a:path w="20104100" h="157479">
                <a:moveTo>
                  <a:pt x="20104099" y="0"/>
                </a:moveTo>
                <a:lnTo>
                  <a:pt x="0" y="0"/>
                </a:lnTo>
                <a:lnTo>
                  <a:pt x="0" y="157063"/>
                </a:lnTo>
                <a:lnTo>
                  <a:pt x="20104099" y="157063"/>
                </a:lnTo>
                <a:lnTo>
                  <a:pt x="20104099" y="0"/>
                </a:lnTo>
                <a:close/>
              </a:path>
            </a:pathLst>
          </a:custGeom>
          <a:solidFill>
            <a:srgbClr val="C1272C"/>
          </a:solidFill>
        </p:spPr>
        <p:txBody>
          <a:bodyPr wrap="square" lIns="0" tIns="0" rIns="0" bIns="0" rtlCol="0"/>
          <a:lstStyle/>
          <a:p>
            <a:endParaRPr/>
          </a:p>
        </p:txBody>
      </p:sp>
      <p:grpSp>
        <p:nvGrpSpPr>
          <p:cNvPr id="4" name="object 4">
            <a:extLst>
              <a:ext uri="{FF2B5EF4-FFF2-40B4-BE49-F238E27FC236}">
                <a16:creationId xmlns:a16="http://schemas.microsoft.com/office/drawing/2014/main" id="{C773136D-15CF-0CEB-9209-6A03D37B7D71}"/>
              </a:ext>
            </a:extLst>
          </p:cNvPr>
          <p:cNvGrpSpPr/>
          <p:nvPr/>
        </p:nvGrpSpPr>
        <p:grpSpPr>
          <a:xfrm>
            <a:off x="15311497" y="431894"/>
            <a:ext cx="3693160" cy="942975"/>
            <a:chOff x="15363992" y="1047088"/>
            <a:chExt cx="3693160" cy="942975"/>
          </a:xfrm>
        </p:grpSpPr>
        <p:sp>
          <p:nvSpPr>
            <p:cNvPr id="5" name="object 5">
              <a:extLst>
                <a:ext uri="{FF2B5EF4-FFF2-40B4-BE49-F238E27FC236}">
                  <a16:creationId xmlns:a16="http://schemas.microsoft.com/office/drawing/2014/main" id="{F9933083-1B2F-D88A-CAC5-408D5C4B9AE3}"/>
                </a:ext>
              </a:extLst>
            </p:cNvPr>
            <p:cNvSpPr/>
            <p:nvPr/>
          </p:nvSpPr>
          <p:spPr>
            <a:xfrm>
              <a:off x="15364065" y="1047088"/>
              <a:ext cx="3693160" cy="942975"/>
            </a:xfrm>
            <a:custGeom>
              <a:avLst/>
              <a:gdLst/>
              <a:ahLst/>
              <a:cxnLst/>
              <a:rect l="l" t="t" r="r" b="b"/>
              <a:pathLst>
                <a:path w="3693159" h="942975">
                  <a:moveTo>
                    <a:pt x="3692945" y="0"/>
                  </a:moveTo>
                  <a:lnTo>
                    <a:pt x="0" y="0"/>
                  </a:lnTo>
                  <a:lnTo>
                    <a:pt x="0" y="942379"/>
                  </a:lnTo>
                  <a:lnTo>
                    <a:pt x="3692945" y="942379"/>
                  </a:lnTo>
                  <a:lnTo>
                    <a:pt x="3692945" y="0"/>
                  </a:lnTo>
                  <a:close/>
                </a:path>
              </a:pathLst>
            </a:custGeom>
            <a:solidFill>
              <a:srgbClr val="E21013"/>
            </a:solidFill>
          </p:spPr>
          <p:txBody>
            <a:bodyPr wrap="square" lIns="0" tIns="0" rIns="0" bIns="0" rtlCol="0"/>
            <a:lstStyle/>
            <a:p>
              <a:endParaRPr/>
            </a:p>
          </p:txBody>
        </p:sp>
        <p:sp>
          <p:nvSpPr>
            <p:cNvPr id="6" name="object 6">
              <a:extLst>
                <a:ext uri="{FF2B5EF4-FFF2-40B4-BE49-F238E27FC236}">
                  <a16:creationId xmlns:a16="http://schemas.microsoft.com/office/drawing/2014/main" id="{5CB5038F-760C-0EDB-887B-94F00C7D4FAC}"/>
                </a:ext>
              </a:extLst>
            </p:cNvPr>
            <p:cNvSpPr/>
            <p:nvPr/>
          </p:nvSpPr>
          <p:spPr>
            <a:xfrm>
              <a:off x="15363990" y="1167618"/>
              <a:ext cx="3693160" cy="700405"/>
            </a:xfrm>
            <a:custGeom>
              <a:avLst/>
              <a:gdLst/>
              <a:ahLst/>
              <a:cxnLst/>
              <a:rect l="l" t="t" r="r" b="b"/>
              <a:pathLst>
                <a:path w="3693159" h="700405">
                  <a:moveTo>
                    <a:pt x="198361" y="660984"/>
                  </a:moveTo>
                  <a:lnTo>
                    <a:pt x="0" y="660984"/>
                  </a:lnTo>
                  <a:lnTo>
                    <a:pt x="0" y="685812"/>
                  </a:lnTo>
                  <a:lnTo>
                    <a:pt x="198361" y="685812"/>
                  </a:lnTo>
                  <a:lnTo>
                    <a:pt x="198361" y="660984"/>
                  </a:lnTo>
                  <a:close/>
                </a:path>
                <a:path w="3693159" h="700405">
                  <a:moveTo>
                    <a:pt x="198361" y="502246"/>
                  </a:moveTo>
                  <a:lnTo>
                    <a:pt x="0" y="502246"/>
                  </a:lnTo>
                  <a:lnTo>
                    <a:pt x="0" y="527050"/>
                  </a:lnTo>
                  <a:lnTo>
                    <a:pt x="198361" y="527050"/>
                  </a:lnTo>
                  <a:lnTo>
                    <a:pt x="198361" y="502246"/>
                  </a:lnTo>
                  <a:close/>
                </a:path>
                <a:path w="3693159" h="700405">
                  <a:moveTo>
                    <a:pt x="198361" y="337540"/>
                  </a:moveTo>
                  <a:lnTo>
                    <a:pt x="0" y="337540"/>
                  </a:lnTo>
                  <a:lnTo>
                    <a:pt x="0" y="362356"/>
                  </a:lnTo>
                  <a:lnTo>
                    <a:pt x="198361" y="362356"/>
                  </a:lnTo>
                  <a:lnTo>
                    <a:pt x="198361" y="337540"/>
                  </a:lnTo>
                  <a:close/>
                </a:path>
                <a:path w="3693159" h="700405">
                  <a:moveTo>
                    <a:pt x="198361" y="175044"/>
                  </a:moveTo>
                  <a:lnTo>
                    <a:pt x="0" y="175044"/>
                  </a:lnTo>
                  <a:lnTo>
                    <a:pt x="0" y="199898"/>
                  </a:lnTo>
                  <a:lnTo>
                    <a:pt x="198361" y="199898"/>
                  </a:lnTo>
                  <a:lnTo>
                    <a:pt x="198361" y="175044"/>
                  </a:lnTo>
                  <a:close/>
                </a:path>
                <a:path w="3693159" h="700405">
                  <a:moveTo>
                    <a:pt x="198361" y="16789"/>
                  </a:moveTo>
                  <a:lnTo>
                    <a:pt x="0" y="16789"/>
                  </a:lnTo>
                  <a:lnTo>
                    <a:pt x="0" y="41592"/>
                  </a:lnTo>
                  <a:lnTo>
                    <a:pt x="198361" y="41592"/>
                  </a:lnTo>
                  <a:lnTo>
                    <a:pt x="198361" y="16789"/>
                  </a:lnTo>
                  <a:close/>
                </a:path>
                <a:path w="3693159" h="700405">
                  <a:moveTo>
                    <a:pt x="908519" y="161366"/>
                  </a:moveTo>
                  <a:lnTo>
                    <a:pt x="905611" y="119291"/>
                  </a:lnTo>
                  <a:lnTo>
                    <a:pt x="870216" y="56515"/>
                  </a:lnTo>
                  <a:lnTo>
                    <a:pt x="804722" y="18783"/>
                  </a:lnTo>
                  <a:lnTo>
                    <a:pt x="764209" y="8001"/>
                  </a:lnTo>
                  <a:lnTo>
                    <a:pt x="720382" y="1905"/>
                  </a:lnTo>
                  <a:lnTo>
                    <a:pt x="674649" y="0"/>
                  </a:lnTo>
                  <a:lnTo>
                    <a:pt x="627646" y="1714"/>
                  </a:lnTo>
                  <a:lnTo>
                    <a:pt x="580986" y="7264"/>
                  </a:lnTo>
                  <a:lnTo>
                    <a:pt x="535609" y="17233"/>
                  </a:lnTo>
                  <a:lnTo>
                    <a:pt x="492480" y="32207"/>
                  </a:lnTo>
                  <a:lnTo>
                    <a:pt x="452551" y="52793"/>
                  </a:lnTo>
                  <a:lnTo>
                    <a:pt x="416788" y="79552"/>
                  </a:lnTo>
                  <a:lnTo>
                    <a:pt x="386118" y="113106"/>
                  </a:lnTo>
                  <a:lnTo>
                    <a:pt x="361518" y="154012"/>
                  </a:lnTo>
                  <a:lnTo>
                    <a:pt x="343928" y="202895"/>
                  </a:lnTo>
                  <a:lnTo>
                    <a:pt x="339191" y="254914"/>
                  </a:lnTo>
                  <a:lnTo>
                    <a:pt x="348361" y="300837"/>
                  </a:lnTo>
                  <a:lnTo>
                    <a:pt x="371944" y="338734"/>
                  </a:lnTo>
                  <a:lnTo>
                    <a:pt x="410489" y="366699"/>
                  </a:lnTo>
                  <a:lnTo>
                    <a:pt x="460273" y="387223"/>
                  </a:lnTo>
                  <a:lnTo>
                    <a:pt x="508939" y="402183"/>
                  </a:lnTo>
                  <a:lnTo>
                    <a:pt x="594931" y="424510"/>
                  </a:lnTo>
                  <a:lnTo>
                    <a:pt x="628256" y="436435"/>
                  </a:lnTo>
                  <a:lnTo>
                    <a:pt x="652449" y="451891"/>
                  </a:lnTo>
                  <a:lnTo>
                    <a:pt x="665530" y="473189"/>
                  </a:lnTo>
                  <a:lnTo>
                    <a:pt x="665492" y="502577"/>
                  </a:lnTo>
                  <a:lnTo>
                    <a:pt x="650049" y="531888"/>
                  </a:lnTo>
                  <a:lnTo>
                    <a:pt x="622071" y="552818"/>
                  </a:lnTo>
                  <a:lnTo>
                    <a:pt x="587794" y="565378"/>
                  </a:lnTo>
                  <a:lnTo>
                    <a:pt x="553504" y="569556"/>
                  </a:lnTo>
                  <a:lnTo>
                    <a:pt x="508876" y="563194"/>
                  </a:lnTo>
                  <a:lnTo>
                    <a:pt x="477100" y="544436"/>
                  </a:lnTo>
                  <a:lnTo>
                    <a:pt x="460578" y="513829"/>
                  </a:lnTo>
                  <a:lnTo>
                    <a:pt x="461683" y="471868"/>
                  </a:lnTo>
                  <a:lnTo>
                    <a:pt x="275539" y="471868"/>
                  </a:lnTo>
                  <a:lnTo>
                    <a:pt x="269430" y="527735"/>
                  </a:lnTo>
                  <a:lnTo>
                    <a:pt x="274370" y="574230"/>
                  </a:lnTo>
                  <a:lnTo>
                    <a:pt x="289217" y="612089"/>
                  </a:lnTo>
                  <a:lnTo>
                    <a:pt x="312877" y="642086"/>
                  </a:lnTo>
                  <a:lnTo>
                    <a:pt x="344208" y="664946"/>
                  </a:lnTo>
                  <a:lnTo>
                    <a:pt x="382117" y="681418"/>
                  </a:lnTo>
                  <a:lnTo>
                    <a:pt x="425475" y="692264"/>
                  </a:lnTo>
                  <a:lnTo>
                    <a:pt x="473151" y="698233"/>
                  </a:lnTo>
                  <a:lnTo>
                    <a:pt x="524052" y="700049"/>
                  </a:lnTo>
                  <a:lnTo>
                    <a:pt x="575627" y="697547"/>
                  </a:lnTo>
                  <a:lnTo>
                    <a:pt x="626084" y="690016"/>
                  </a:lnTo>
                  <a:lnTo>
                    <a:pt x="674420" y="677392"/>
                  </a:lnTo>
                  <a:lnTo>
                    <a:pt x="719607" y="659612"/>
                  </a:lnTo>
                  <a:lnTo>
                    <a:pt x="760666" y="636625"/>
                  </a:lnTo>
                  <a:lnTo>
                    <a:pt x="796582" y="608368"/>
                  </a:lnTo>
                  <a:lnTo>
                    <a:pt x="826350" y="574776"/>
                  </a:lnTo>
                  <a:lnTo>
                    <a:pt x="829373" y="569556"/>
                  </a:lnTo>
                  <a:lnTo>
                    <a:pt x="848956" y="535813"/>
                  </a:lnTo>
                  <a:lnTo>
                    <a:pt x="863409" y="491388"/>
                  </a:lnTo>
                  <a:lnTo>
                    <a:pt x="869175" y="436956"/>
                  </a:lnTo>
                  <a:lnTo>
                    <a:pt x="862253" y="393573"/>
                  </a:lnTo>
                  <a:lnTo>
                    <a:pt x="844715" y="359727"/>
                  </a:lnTo>
                  <a:lnTo>
                    <a:pt x="786180" y="314388"/>
                  </a:lnTo>
                  <a:lnTo>
                    <a:pt x="749388" y="299808"/>
                  </a:lnTo>
                  <a:lnTo>
                    <a:pt x="710361" y="288569"/>
                  </a:lnTo>
                  <a:lnTo>
                    <a:pt x="634009" y="269887"/>
                  </a:lnTo>
                  <a:lnTo>
                    <a:pt x="598487" y="259105"/>
                  </a:lnTo>
                  <a:lnTo>
                    <a:pt x="566508" y="244411"/>
                  </a:lnTo>
                  <a:lnTo>
                    <a:pt x="545198" y="222910"/>
                  </a:lnTo>
                  <a:lnTo>
                    <a:pt x="541705" y="191706"/>
                  </a:lnTo>
                  <a:lnTo>
                    <a:pt x="553237" y="167970"/>
                  </a:lnTo>
                  <a:lnTo>
                    <a:pt x="574865" y="148424"/>
                  </a:lnTo>
                  <a:lnTo>
                    <a:pt x="603186" y="135166"/>
                  </a:lnTo>
                  <a:lnTo>
                    <a:pt x="634784" y="130289"/>
                  </a:lnTo>
                  <a:lnTo>
                    <a:pt x="656831" y="131673"/>
                  </a:lnTo>
                  <a:lnTo>
                    <a:pt x="701929" y="151714"/>
                  </a:lnTo>
                  <a:lnTo>
                    <a:pt x="716394" y="192925"/>
                  </a:lnTo>
                  <a:lnTo>
                    <a:pt x="713587" y="211251"/>
                  </a:lnTo>
                  <a:lnTo>
                    <a:pt x="899706" y="211251"/>
                  </a:lnTo>
                  <a:lnTo>
                    <a:pt x="908519" y="161366"/>
                  </a:lnTo>
                  <a:close/>
                </a:path>
                <a:path w="3693159" h="700405">
                  <a:moveTo>
                    <a:pt x="1580972" y="13944"/>
                  </a:moveTo>
                  <a:lnTo>
                    <a:pt x="1069111" y="13944"/>
                  </a:lnTo>
                  <a:lnTo>
                    <a:pt x="926261" y="685927"/>
                  </a:lnTo>
                  <a:lnTo>
                    <a:pt x="1438135" y="685927"/>
                  </a:lnTo>
                  <a:lnTo>
                    <a:pt x="1465897" y="555599"/>
                  </a:lnTo>
                  <a:lnTo>
                    <a:pt x="1140142" y="555599"/>
                  </a:lnTo>
                  <a:lnTo>
                    <a:pt x="1170393" y="413207"/>
                  </a:lnTo>
                  <a:lnTo>
                    <a:pt x="1470075" y="413207"/>
                  </a:lnTo>
                  <a:lnTo>
                    <a:pt x="1497685" y="282956"/>
                  </a:lnTo>
                  <a:lnTo>
                    <a:pt x="1198003" y="282956"/>
                  </a:lnTo>
                  <a:lnTo>
                    <a:pt x="1227467" y="144233"/>
                  </a:lnTo>
                  <a:lnTo>
                    <a:pt x="1553222" y="144233"/>
                  </a:lnTo>
                  <a:lnTo>
                    <a:pt x="1580972" y="13944"/>
                  </a:lnTo>
                  <a:close/>
                </a:path>
                <a:path w="3693159" h="700405">
                  <a:moveTo>
                    <a:pt x="2341346" y="13944"/>
                  </a:moveTo>
                  <a:lnTo>
                    <a:pt x="2173833" y="13944"/>
                  </a:lnTo>
                  <a:lnTo>
                    <a:pt x="2067737" y="512775"/>
                  </a:lnTo>
                  <a:lnTo>
                    <a:pt x="2065566" y="514680"/>
                  </a:lnTo>
                  <a:lnTo>
                    <a:pt x="1984082" y="171272"/>
                  </a:lnTo>
                  <a:lnTo>
                    <a:pt x="1946757" y="13944"/>
                  </a:lnTo>
                  <a:lnTo>
                    <a:pt x="1686140" y="13944"/>
                  </a:lnTo>
                  <a:lnTo>
                    <a:pt x="1543291" y="685927"/>
                  </a:lnTo>
                  <a:lnTo>
                    <a:pt x="1710829" y="685927"/>
                  </a:lnTo>
                  <a:lnTo>
                    <a:pt x="1820189" y="171272"/>
                  </a:lnTo>
                  <a:lnTo>
                    <a:pt x="1822043" y="171272"/>
                  </a:lnTo>
                  <a:lnTo>
                    <a:pt x="1940687" y="685927"/>
                  </a:lnTo>
                  <a:lnTo>
                    <a:pt x="2198509" y="685927"/>
                  </a:lnTo>
                  <a:lnTo>
                    <a:pt x="2234920" y="514680"/>
                  </a:lnTo>
                  <a:lnTo>
                    <a:pt x="2341346" y="13944"/>
                  </a:lnTo>
                  <a:close/>
                </a:path>
                <a:path w="3693159" h="700405">
                  <a:moveTo>
                    <a:pt x="3024962" y="685927"/>
                  </a:moveTo>
                  <a:lnTo>
                    <a:pt x="3001060" y="554685"/>
                  </a:lnTo>
                  <a:lnTo>
                    <a:pt x="2977337" y="424395"/>
                  </a:lnTo>
                  <a:lnTo>
                    <a:pt x="2926486" y="145148"/>
                  </a:lnTo>
                  <a:lnTo>
                    <a:pt x="2902585" y="13944"/>
                  </a:lnTo>
                  <a:lnTo>
                    <a:pt x="2779890" y="13944"/>
                  </a:lnTo>
                  <a:lnTo>
                    <a:pt x="2779890" y="424395"/>
                  </a:lnTo>
                  <a:lnTo>
                    <a:pt x="2600261" y="424395"/>
                  </a:lnTo>
                  <a:lnTo>
                    <a:pt x="2750870" y="145148"/>
                  </a:lnTo>
                  <a:lnTo>
                    <a:pt x="2753652" y="145148"/>
                  </a:lnTo>
                  <a:lnTo>
                    <a:pt x="2779890" y="424395"/>
                  </a:lnTo>
                  <a:lnTo>
                    <a:pt x="2779890" y="13944"/>
                  </a:lnTo>
                  <a:lnTo>
                    <a:pt x="2675483" y="13944"/>
                  </a:lnTo>
                  <a:lnTo>
                    <a:pt x="2267356" y="685927"/>
                  </a:lnTo>
                  <a:lnTo>
                    <a:pt x="2453525" y="685927"/>
                  </a:lnTo>
                  <a:lnTo>
                    <a:pt x="2525179" y="554685"/>
                  </a:lnTo>
                  <a:lnTo>
                    <a:pt x="2797886" y="554685"/>
                  </a:lnTo>
                  <a:lnTo>
                    <a:pt x="2814637" y="685927"/>
                  </a:lnTo>
                  <a:lnTo>
                    <a:pt x="3024962" y="685927"/>
                  </a:lnTo>
                  <a:close/>
                </a:path>
                <a:path w="3693159" h="700405">
                  <a:moveTo>
                    <a:pt x="3424682" y="13944"/>
                  </a:moveTo>
                  <a:lnTo>
                    <a:pt x="3238563" y="13944"/>
                  </a:lnTo>
                  <a:lnTo>
                    <a:pt x="3095675" y="685927"/>
                  </a:lnTo>
                  <a:lnTo>
                    <a:pt x="3281832" y="685927"/>
                  </a:lnTo>
                  <a:lnTo>
                    <a:pt x="3424682" y="13944"/>
                  </a:lnTo>
                  <a:close/>
                </a:path>
                <a:path w="3693159" h="700405">
                  <a:moveTo>
                    <a:pt x="3692931" y="660984"/>
                  </a:moveTo>
                  <a:lnTo>
                    <a:pt x="3494570" y="660984"/>
                  </a:lnTo>
                  <a:lnTo>
                    <a:pt x="3494570" y="685812"/>
                  </a:lnTo>
                  <a:lnTo>
                    <a:pt x="3692931" y="685812"/>
                  </a:lnTo>
                  <a:lnTo>
                    <a:pt x="3692931" y="660984"/>
                  </a:lnTo>
                  <a:close/>
                </a:path>
                <a:path w="3693159" h="700405">
                  <a:moveTo>
                    <a:pt x="3692931" y="502246"/>
                  </a:moveTo>
                  <a:lnTo>
                    <a:pt x="3494570" y="502246"/>
                  </a:lnTo>
                  <a:lnTo>
                    <a:pt x="3494570" y="527050"/>
                  </a:lnTo>
                  <a:lnTo>
                    <a:pt x="3692931" y="527050"/>
                  </a:lnTo>
                  <a:lnTo>
                    <a:pt x="3692931" y="502246"/>
                  </a:lnTo>
                  <a:close/>
                </a:path>
                <a:path w="3693159" h="700405">
                  <a:moveTo>
                    <a:pt x="3692931" y="337540"/>
                  </a:moveTo>
                  <a:lnTo>
                    <a:pt x="3494570" y="337540"/>
                  </a:lnTo>
                  <a:lnTo>
                    <a:pt x="3494570" y="362356"/>
                  </a:lnTo>
                  <a:lnTo>
                    <a:pt x="3692931" y="362356"/>
                  </a:lnTo>
                  <a:lnTo>
                    <a:pt x="3692931" y="337540"/>
                  </a:lnTo>
                  <a:close/>
                </a:path>
                <a:path w="3693159" h="700405">
                  <a:moveTo>
                    <a:pt x="3692931" y="175044"/>
                  </a:moveTo>
                  <a:lnTo>
                    <a:pt x="3494570" y="175044"/>
                  </a:lnTo>
                  <a:lnTo>
                    <a:pt x="3494570" y="199898"/>
                  </a:lnTo>
                  <a:lnTo>
                    <a:pt x="3692931" y="199898"/>
                  </a:lnTo>
                  <a:lnTo>
                    <a:pt x="3692931" y="175044"/>
                  </a:lnTo>
                  <a:close/>
                </a:path>
                <a:path w="3693159" h="700405">
                  <a:moveTo>
                    <a:pt x="3692931" y="16789"/>
                  </a:moveTo>
                  <a:lnTo>
                    <a:pt x="3494570" y="16789"/>
                  </a:lnTo>
                  <a:lnTo>
                    <a:pt x="3494570" y="41592"/>
                  </a:lnTo>
                  <a:lnTo>
                    <a:pt x="3692931" y="41592"/>
                  </a:lnTo>
                  <a:lnTo>
                    <a:pt x="3692931" y="16789"/>
                  </a:lnTo>
                  <a:close/>
                </a:path>
              </a:pathLst>
            </a:custGeom>
            <a:solidFill>
              <a:srgbClr val="FFFFFF"/>
            </a:solidFill>
          </p:spPr>
          <p:txBody>
            <a:bodyPr wrap="square" lIns="0" tIns="0" rIns="0" bIns="0" rtlCol="0"/>
            <a:lstStyle/>
            <a:p>
              <a:endParaRPr/>
            </a:p>
          </p:txBody>
        </p:sp>
      </p:grpSp>
      <p:sp>
        <p:nvSpPr>
          <p:cNvPr id="7" name="object 7">
            <a:extLst>
              <a:ext uri="{FF2B5EF4-FFF2-40B4-BE49-F238E27FC236}">
                <a16:creationId xmlns:a16="http://schemas.microsoft.com/office/drawing/2014/main" id="{E2748E44-2786-069A-EDA6-92867FCD35FC}"/>
              </a:ext>
            </a:extLst>
          </p:cNvPr>
          <p:cNvSpPr/>
          <p:nvPr/>
        </p:nvSpPr>
        <p:spPr>
          <a:xfrm>
            <a:off x="17957569"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8" name="object 8">
            <a:extLst>
              <a:ext uri="{FF2B5EF4-FFF2-40B4-BE49-F238E27FC236}">
                <a16:creationId xmlns:a16="http://schemas.microsoft.com/office/drawing/2014/main" id="{E077446E-881E-883C-E604-B7DD0B0134A3}"/>
              </a:ext>
            </a:extLst>
          </p:cNvPr>
          <p:cNvSpPr/>
          <p:nvPr/>
        </p:nvSpPr>
        <p:spPr>
          <a:xfrm>
            <a:off x="18219340"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9" name="object 9">
            <a:extLst>
              <a:ext uri="{FF2B5EF4-FFF2-40B4-BE49-F238E27FC236}">
                <a16:creationId xmlns:a16="http://schemas.microsoft.com/office/drawing/2014/main" id="{E9B4DFAD-BC4B-62F7-A0CA-24ADB6004E8B}"/>
              </a:ext>
            </a:extLst>
          </p:cNvPr>
          <p:cNvSpPr/>
          <p:nvPr/>
        </p:nvSpPr>
        <p:spPr>
          <a:xfrm>
            <a:off x="18481112"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0" name="object 10">
            <a:extLst>
              <a:ext uri="{FF2B5EF4-FFF2-40B4-BE49-F238E27FC236}">
                <a16:creationId xmlns:a16="http://schemas.microsoft.com/office/drawing/2014/main" id="{607FAD4F-621F-DA6A-12E4-941968B62D61}"/>
              </a:ext>
            </a:extLst>
          </p:cNvPr>
          <p:cNvSpPr/>
          <p:nvPr/>
        </p:nvSpPr>
        <p:spPr>
          <a:xfrm>
            <a:off x="18742885"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1" name="object 11">
            <a:extLst>
              <a:ext uri="{FF2B5EF4-FFF2-40B4-BE49-F238E27FC236}">
                <a16:creationId xmlns:a16="http://schemas.microsoft.com/office/drawing/2014/main" id="{5830AC7F-AC4A-D255-B617-B14F923E01E0}"/>
              </a:ext>
            </a:extLst>
          </p:cNvPr>
          <p:cNvSpPr/>
          <p:nvPr/>
        </p:nvSpPr>
        <p:spPr>
          <a:xfrm>
            <a:off x="19004657"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2" name="object 12">
            <a:extLst>
              <a:ext uri="{FF2B5EF4-FFF2-40B4-BE49-F238E27FC236}">
                <a16:creationId xmlns:a16="http://schemas.microsoft.com/office/drawing/2014/main" id="{57D7AA28-BA8B-D7A7-3934-8964A7D115EC}"/>
              </a:ext>
            </a:extLst>
          </p:cNvPr>
          <p:cNvSpPr/>
          <p:nvPr/>
        </p:nvSpPr>
        <p:spPr>
          <a:xfrm>
            <a:off x="19266428"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3" name="object 13">
            <a:extLst>
              <a:ext uri="{FF2B5EF4-FFF2-40B4-BE49-F238E27FC236}">
                <a16:creationId xmlns:a16="http://schemas.microsoft.com/office/drawing/2014/main" id="{D88CA1D9-62E6-FEA9-42C2-E596E6CC9B5D}"/>
              </a:ext>
            </a:extLst>
          </p:cNvPr>
          <p:cNvSpPr/>
          <p:nvPr/>
        </p:nvSpPr>
        <p:spPr>
          <a:xfrm>
            <a:off x="19528201"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4" name="object 14">
            <a:extLst>
              <a:ext uri="{FF2B5EF4-FFF2-40B4-BE49-F238E27FC236}">
                <a16:creationId xmlns:a16="http://schemas.microsoft.com/office/drawing/2014/main" id="{2D9869CB-733F-D4FB-1952-37A49F89843D}"/>
              </a:ext>
            </a:extLst>
          </p:cNvPr>
          <p:cNvSpPr/>
          <p:nvPr/>
        </p:nvSpPr>
        <p:spPr>
          <a:xfrm>
            <a:off x="19789973"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5" name="object 15">
            <a:extLst>
              <a:ext uri="{FF2B5EF4-FFF2-40B4-BE49-F238E27FC236}">
                <a16:creationId xmlns:a16="http://schemas.microsoft.com/office/drawing/2014/main" id="{8153FF53-3307-D04A-A84C-D8D25718B234}"/>
              </a:ext>
            </a:extLst>
          </p:cNvPr>
          <p:cNvSpPr/>
          <p:nvPr/>
        </p:nvSpPr>
        <p:spPr>
          <a:xfrm>
            <a:off x="17957569"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6" name="object 16">
            <a:extLst>
              <a:ext uri="{FF2B5EF4-FFF2-40B4-BE49-F238E27FC236}">
                <a16:creationId xmlns:a16="http://schemas.microsoft.com/office/drawing/2014/main" id="{8D1755EE-C8F2-9418-19FE-997F96E2ABCC}"/>
              </a:ext>
            </a:extLst>
          </p:cNvPr>
          <p:cNvSpPr/>
          <p:nvPr/>
        </p:nvSpPr>
        <p:spPr>
          <a:xfrm>
            <a:off x="18219340"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7" name="object 17">
            <a:extLst>
              <a:ext uri="{FF2B5EF4-FFF2-40B4-BE49-F238E27FC236}">
                <a16:creationId xmlns:a16="http://schemas.microsoft.com/office/drawing/2014/main" id="{78057FE2-3EB2-071A-4439-CF693AD76BC6}"/>
              </a:ext>
            </a:extLst>
          </p:cNvPr>
          <p:cNvSpPr/>
          <p:nvPr/>
        </p:nvSpPr>
        <p:spPr>
          <a:xfrm>
            <a:off x="18481112"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8" name="object 18">
            <a:extLst>
              <a:ext uri="{FF2B5EF4-FFF2-40B4-BE49-F238E27FC236}">
                <a16:creationId xmlns:a16="http://schemas.microsoft.com/office/drawing/2014/main" id="{997CF5F1-BB75-8DAF-2B15-FDDA93936F38}"/>
              </a:ext>
            </a:extLst>
          </p:cNvPr>
          <p:cNvSpPr/>
          <p:nvPr/>
        </p:nvSpPr>
        <p:spPr>
          <a:xfrm>
            <a:off x="18742885"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9" name="object 19">
            <a:extLst>
              <a:ext uri="{FF2B5EF4-FFF2-40B4-BE49-F238E27FC236}">
                <a16:creationId xmlns:a16="http://schemas.microsoft.com/office/drawing/2014/main" id="{C8440720-BAFB-1DC7-F876-571F03727FB6}"/>
              </a:ext>
            </a:extLst>
          </p:cNvPr>
          <p:cNvSpPr/>
          <p:nvPr/>
        </p:nvSpPr>
        <p:spPr>
          <a:xfrm>
            <a:off x="19004657"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0" name="object 20">
            <a:extLst>
              <a:ext uri="{FF2B5EF4-FFF2-40B4-BE49-F238E27FC236}">
                <a16:creationId xmlns:a16="http://schemas.microsoft.com/office/drawing/2014/main" id="{786249C9-17C8-9902-0E1B-6022C44CAD43}"/>
              </a:ext>
            </a:extLst>
          </p:cNvPr>
          <p:cNvSpPr/>
          <p:nvPr/>
        </p:nvSpPr>
        <p:spPr>
          <a:xfrm>
            <a:off x="19266428"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1" name="object 21">
            <a:extLst>
              <a:ext uri="{FF2B5EF4-FFF2-40B4-BE49-F238E27FC236}">
                <a16:creationId xmlns:a16="http://schemas.microsoft.com/office/drawing/2014/main" id="{B8CFDF3E-DAC6-1406-8FC3-57B66100C397}"/>
              </a:ext>
            </a:extLst>
          </p:cNvPr>
          <p:cNvSpPr/>
          <p:nvPr/>
        </p:nvSpPr>
        <p:spPr>
          <a:xfrm>
            <a:off x="19528201"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2" name="object 22">
            <a:extLst>
              <a:ext uri="{FF2B5EF4-FFF2-40B4-BE49-F238E27FC236}">
                <a16:creationId xmlns:a16="http://schemas.microsoft.com/office/drawing/2014/main" id="{84685FD5-191A-30A7-C5E9-E04B5495CF47}"/>
              </a:ext>
            </a:extLst>
          </p:cNvPr>
          <p:cNvSpPr/>
          <p:nvPr/>
        </p:nvSpPr>
        <p:spPr>
          <a:xfrm>
            <a:off x="19789973"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3" name="object 23">
            <a:extLst>
              <a:ext uri="{FF2B5EF4-FFF2-40B4-BE49-F238E27FC236}">
                <a16:creationId xmlns:a16="http://schemas.microsoft.com/office/drawing/2014/main" id="{A791F170-20C3-80A6-1F1D-F7B2CE96BBDE}"/>
              </a:ext>
            </a:extLst>
          </p:cNvPr>
          <p:cNvSpPr/>
          <p:nvPr/>
        </p:nvSpPr>
        <p:spPr>
          <a:xfrm>
            <a:off x="17957569"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4" name="object 24">
            <a:extLst>
              <a:ext uri="{FF2B5EF4-FFF2-40B4-BE49-F238E27FC236}">
                <a16:creationId xmlns:a16="http://schemas.microsoft.com/office/drawing/2014/main" id="{03747208-F756-1F62-62A4-9861EDFB89EC}"/>
              </a:ext>
            </a:extLst>
          </p:cNvPr>
          <p:cNvSpPr/>
          <p:nvPr/>
        </p:nvSpPr>
        <p:spPr>
          <a:xfrm>
            <a:off x="18219340"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5" name="object 25">
            <a:extLst>
              <a:ext uri="{FF2B5EF4-FFF2-40B4-BE49-F238E27FC236}">
                <a16:creationId xmlns:a16="http://schemas.microsoft.com/office/drawing/2014/main" id="{9BF353BB-27E4-7C6B-BAB3-E8223F79FFA9}"/>
              </a:ext>
            </a:extLst>
          </p:cNvPr>
          <p:cNvSpPr/>
          <p:nvPr/>
        </p:nvSpPr>
        <p:spPr>
          <a:xfrm>
            <a:off x="18481112"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6" name="object 26">
            <a:extLst>
              <a:ext uri="{FF2B5EF4-FFF2-40B4-BE49-F238E27FC236}">
                <a16:creationId xmlns:a16="http://schemas.microsoft.com/office/drawing/2014/main" id="{356A4536-F3E9-11B2-520F-39C7995755C1}"/>
              </a:ext>
            </a:extLst>
          </p:cNvPr>
          <p:cNvSpPr/>
          <p:nvPr/>
        </p:nvSpPr>
        <p:spPr>
          <a:xfrm>
            <a:off x="18742885"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7" name="object 27">
            <a:extLst>
              <a:ext uri="{FF2B5EF4-FFF2-40B4-BE49-F238E27FC236}">
                <a16:creationId xmlns:a16="http://schemas.microsoft.com/office/drawing/2014/main" id="{F51B52DC-447C-B8E0-DC88-0308961E754D}"/>
              </a:ext>
            </a:extLst>
          </p:cNvPr>
          <p:cNvSpPr/>
          <p:nvPr/>
        </p:nvSpPr>
        <p:spPr>
          <a:xfrm>
            <a:off x="19004657"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8" name="object 28">
            <a:extLst>
              <a:ext uri="{FF2B5EF4-FFF2-40B4-BE49-F238E27FC236}">
                <a16:creationId xmlns:a16="http://schemas.microsoft.com/office/drawing/2014/main" id="{7F65596F-1F42-A163-8190-C0B5E0A3D847}"/>
              </a:ext>
            </a:extLst>
          </p:cNvPr>
          <p:cNvSpPr/>
          <p:nvPr/>
        </p:nvSpPr>
        <p:spPr>
          <a:xfrm>
            <a:off x="19266428"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9" name="object 29">
            <a:extLst>
              <a:ext uri="{FF2B5EF4-FFF2-40B4-BE49-F238E27FC236}">
                <a16:creationId xmlns:a16="http://schemas.microsoft.com/office/drawing/2014/main" id="{600E2545-D1B6-7D41-D390-F8972C462389}"/>
              </a:ext>
            </a:extLst>
          </p:cNvPr>
          <p:cNvSpPr/>
          <p:nvPr/>
        </p:nvSpPr>
        <p:spPr>
          <a:xfrm>
            <a:off x="19528201"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0" name="object 30">
            <a:extLst>
              <a:ext uri="{FF2B5EF4-FFF2-40B4-BE49-F238E27FC236}">
                <a16:creationId xmlns:a16="http://schemas.microsoft.com/office/drawing/2014/main" id="{D52BCBBE-47BC-73B4-6DF6-0A2D9AD018DB}"/>
              </a:ext>
            </a:extLst>
          </p:cNvPr>
          <p:cNvSpPr/>
          <p:nvPr/>
        </p:nvSpPr>
        <p:spPr>
          <a:xfrm>
            <a:off x="19789973"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1" name="object 31">
            <a:extLst>
              <a:ext uri="{FF2B5EF4-FFF2-40B4-BE49-F238E27FC236}">
                <a16:creationId xmlns:a16="http://schemas.microsoft.com/office/drawing/2014/main" id="{310CCB80-4BFE-6989-436C-DD016F550698}"/>
              </a:ext>
            </a:extLst>
          </p:cNvPr>
          <p:cNvSpPr/>
          <p:nvPr/>
        </p:nvSpPr>
        <p:spPr>
          <a:xfrm>
            <a:off x="17957569"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2" name="object 32">
            <a:extLst>
              <a:ext uri="{FF2B5EF4-FFF2-40B4-BE49-F238E27FC236}">
                <a16:creationId xmlns:a16="http://schemas.microsoft.com/office/drawing/2014/main" id="{26570815-0FCB-B961-0F6F-4D51EB10B8E2}"/>
              </a:ext>
            </a:extLst>
          </p:cNvPr>
          <p:cNvSpPr/>
          <p:nvPr/>
        </p:nvSpPr>
        <p:spPr>
          <a:xfrm>
            <a:off x="18219340"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3" name="object 33">
            <a:extLst>
              <a:ext uri="{FF2B5EF4-FFF2-40B4-BE49-F238E27FC236}">
                <a16:creationId xmlns:a16="http://schemas.microsoft.com/office/drawing/2014/main" id="{C2B72265-AF9F-2B10-B5ED-DFA1ADA7FB44}"/>
              </a:ext>
            </a:extLst>
          </p:cNvPr>
          <p:cNvSpPr/>
          <p:nvPr/>
        </p:nvSpPr>
        <p:spPr>
          <a:xfrm>
            <a:off x="18481112"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4" name="object 34">
            <a:extLst>
              <a:ext uri="{FF2B5EF4-FFF2-40B4-BE49-F238E27FC236}">
                <a16:creationId xmlns:a16="http://schemas.microsoft.com/office/drawing/2014/main" id="{87F5EEC8-8D29-92AE-556E-B6DE2FEF7E75}"/>
              </a:ext>
            </a:extLst>
          </p:cNvPr>
          <p:cNvSpPr/>
          <p:nvPr/>
        </p:nvSpPr>
        <p:spPr>
          <a:xfrm>
            <a:off x="18742885"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5" name="object 35">
            <a:extLst>
              <a:ext uri="{FF2B5EF4-FFF2-40B4-BE49-F238E27FC236}">
                <a16:creationId xmlns:a16="http://schemas.microsoft.com/office/drawing/2014/main" id="{D101C652-B070-3056-98F4-90DA8C82424C}"/>
              </a:ext>
            </a:extLst>
          </p:cNvPr>
          <p:cNvSpPr/>
          <p:nvPr/>
        </p:nvSpPr>
        <p:spPr>
          <a:xfrm>
            <a:off x="19004657"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6" name="object 36">
            <a:extLst>
              <a:ext uri="{FF2B5EF4-FFF2-40B4-BE49-F238E27FC236}">
                <a16:creationId xmlns:a16="http://schemas.microsoft.com/office/drawing/2014/main" id="{29A78AB6-BCDC-4BB6-3E59-81BDB9C15042}"/>
              </a:ext>
            </a:extLst>
          </p:cNvPr>
          <p:cNvSpPr/>
          <p:nvPr/>
        </p:nvSpPr>
        <p:spPr>
          <a:xfrm>
            <a:off x="19266428"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7" name="object 37">
            <a:extLst>
              <a:ext uri="{FF2B5EF4-FFF2-40B4-BE49-F238E27FC236}">
                <a16:creationId xmlns:a16="http://schemas.microsoft.com/office/drawing/2014/main" id="{F9A2868B-7BD8-6C9E-EA5A-BCB2AA4193A2}"/>
              </a:ext>
            </a:extLst>
          </p:cNvPr>
          <p:cNvSpPr/>
          <p:nvPr/>
        </p:nvSpPr>
        <p:spPr>
          <a:xfrm>
            <a:off x="19528201"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8" name="object 38">
            <a:extLst>
              <a:ext uri="{FF2B5EF4-FFF2-40B4-BE49-F238E27FC236}">
                <a16:creationId xmlns:a16="http://schemas.microsoft.com/office/drawing/2014/main" id="{C8F1373D-6D19-0072-C1FA-D160E4FAE3DB}"/>
              </a:ext>
            </a:extLst>
          </p:cNvPr>
          <p:cNvSpPr/>
          <p:nvPr/>
        </p:nvSpPr>
        <p:spPr>
          <a:xfrm>
            <a:off x="19789973"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9" name="object 39">
            <a:extLst>
              <a:ext uri="{FF2B5EF4-FFF2-40B4-BE49-F238E27FC236}">
                <a16:creationId xmlns:a16="http://schemas.microsoft.com/office/drawing/2014/main" id="{13BBB92F-34A2-102F-1CA6-6463BFDB2B02}"/>
              </a:ext>
            </a:extLst>
          </p:cNvPr>
          <p:cNvSpPr/>
          <p:nvPr/>
        </p:nvSpPr>
        <p:spPr>
          <a:xfrm>
            <a:off x="17957569"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0" name="object 40">
            <a:extLst>
              <a:ext uri="{FF2B5EF4-FFF2-40B4-BE49-F238E27FC236}">
                <a16:creationId xmlns:a16="http://schemas.microsoft.com/office/drawing/2014/main" id="{9A63DF8A-6B88-A896-F718-0D4EF8D5EC3A}"/>
              </a:ext>
            </a:extLst>
          </p:cNvPr>
          <p:cNvSpPr/>
          <p:nvPr/>
        </p:nvSpPr>
        <p:spPr>
          <a:xfrm>
            <a:off x="18219340"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1" name="object 41">
            <a:extLst>
              <a:ext uri="{FF2B5EF4-FFF2-40B4-BE49-F238E27FC236}">
                <a16:creationId xmlns:a16="http://schemas.microsoft.com/office/drawing/2014/main" id="{B2D81485-B11E-676C-0B22-BCBE83CB9DF3}"/>
              </a:ext>
            </a:extLst>
          </p:cNvPr>
          <p:cNvSpPr/>
          <p:nvPr/>
        </p:nvSpPr>
        <p:spPr>
          <a:xfrm>
            <a:off x="18481112"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2" name="object 42">
            <a:extLst>
              <a:ext uri="{FF2B5EF4-FFF2-40B4-BE49-F238E27FC236}">
                <a16:creationId xmlns:a16="http://schemas.microsoft.com/office/drawing/2014/main" id="{64BADA44-A1BE-AEE9-572B-1082F09EE762}"/>
              </a:ext>
            </a:extLst>
          </p:cNvPr>
          <p:cNvSpPr/>
          <p:nvPr/>
        </p:nvSpPr>
        <p:spPr>
          <a:xfrm>
            <a:off x="18742885"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3" name="object 43">
            <a:extLst>
              <a:ext uri="{FF2B5EF4-FFF2-40B4-BE49-F238E27FC236}">
                <a16:creationId xmlns:a16="http://schemas.microsoft.com/office/drawing/2014/main" id="{D7CFC089-A56A-AE48-B444-02DA768C8E61}"/>
              </a:ext>
            </a:extLst>
          </p:cNvPr>
          <p:cNvSpPr/>
          <p:nvPr/>
        </p:nvSpPr>
        <p:spPr>
          <a:xfrm>
            <a:off x="19004657"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4" name="object 44">
            <a:extLst>
              <a:ext uri="{FF2B5EF4-FFF2-40B4-BE49-F238E27FC236}">
                <a16:creationId xmlns:a16="http://schemas.microsoft.com/office/drawing/2014/main" id="{2BD4EEBA-8E37-0F2C-4D58-8CCA432128C7}"/>
              </a:ext>
            </a:extLst>
          </p:cNvPr>
          <p:cNvSpPr/>
          <p:nvPr/>
        </p:nvSpPr>
        <p:spPr>
          <a:xfrm>
            <a:off x="19266428"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5" name="object 45">
            <a:extLst>
              <a:ext uri="{FF2B5EF4-FFF2-40B4-BE49-F238E27FC236}">
                <a16:creationId xmlns:a16="http://schemas.microsoft.com/office/drawing/2014/main" id="{E966C15C-BDA8-747A-4F89-FA94AF301230}"/>
              </a:ext>
            </a:extLst>
          </p:cNvPr>
          <p:cNvSpPr/>
          <p:nvPr/>
        </p:nvSpPr>
        <p:spPr>
          <a:xfrm>
            <a:off x="19528201"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6" name="object 46">
            <a:extLst>
              <a:ext uri="{FF2B5EF4-FFF2-40B4-BE49-F238E27FC236}">
                <a16:creationId xmlns:a16="http://schemas.microsoft.com/office/drawing/2014/main" id="{3CD54DEE-B244-E977-BF43-9916D9FC4C3D}"/>
              </a:ext>
            </a:extLst>
          </p:cNvPr>
          <p:cNvSpPr/>
          <p:nvPr/>
        </p:nvSpPr>
        <p:spPr>
          <a:xfrm>
            <a:off x="19789973"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7" name="object 47">
            <a:extLst>
              <a:ext uri="{FF2B5EF4-FFF2-40B4-BE49-F238E27FC236}">
                <a16:creationId xmlns:a16="http://schemas.microsoft.com/office/drawing/2014/main" id="{A793F94E-F61F-0515-6FD2-AA5AD1258BA4}"/>
              </a:ext>
            </a:extLst>
          </p:cNvPr>
          <p:cNvSpPr/>
          <p:nvPr/>
        </p:nvSpPr>
        <p:spPr>
          <a:xfrm>
            <a:off x="17957569"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8" name="object 48">
            <a:extLst>
              <a:ext uri="{FF2B5EF4-FFF2-40B4-BE49-F238E27FC236}">
                <a16:creationId xmlns:a16="http://schemas.microsoft.com/office/drawing/2014/main" id="{6840C467-4DD9-2B0B-CCF1-14F62051ACE4}"/>
              </a:ext>
            </a:extLst>
          </p:cNvPr>
          <p:cNvSpPr/>
          <p:nvPr/>
        </p:nvSpPr>
        <p:spPr>
          <a:xfrm>
            <a:off x="18219340"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9" name="object 49">
            <a:extLst>
              <a:ext uri="{FF2B5EF4-FFF2-40B4-BE49-F238E27FC236}">
                <a16:creationId xmlns:a16="http://schemas.microsoft.com/office/drawing/2014/main" id="{0791C318-A3AB-8C27-5EC7-246C763A5EA4}"/>
              </a:ext>
            </a:extLst>
          </p:cNvPr>
          <p:cNvSpPr/>
          <p:nvPr/>
        </p:nvSpPr>
        <p:spPr>
          <a:xfrm>
            <a:off x="18481112"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0" name="object 50">
            <a:extLst>
              <a:ext uri="{FF2B5EF4-FFF2-40B4-BE49-F238E27FC236}">
                <a16:creationId xmlns:a16="http://schemas.microsoft.com/office/drawing/2014/main" id="{793B6234-1F65-C0CA-047A-8C4FBA91B793}"/>
              </a:ext>
            </a:extLst>
          </p:cNvPr>
          <p:cNvSpPr/>
          <p:nvPr/>
        </p:nvSpPr>
        <p:spPr>
          <a:xfrm>
            <a:off x="18742885"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1" name="object 51">
            <a:extLst>
              <a:ext uri="{FF2B5EF4-FFF2-40B4-BE49-F238E27FC236}">
                <a16:creationId xmlns:a16="http://schemas.microsoft.com/office/drawing/2014/main" id="{0D9249C0-0056-D5A9-A300-154033518344}"/>
              </a:ext>
            </a:extLst>
          </p:cNvPr>
          <p:cNvSpPr/>
          <p:nvPr/>
        </p:nvSpPr>
        <p:spPr>
          <a:xfrm>
            <a:off x="19004657"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2" name="object 52">
            <a:extLst>
              <a:ext uri="{FF2B5EF4-FFF2-40B4-BE49-F238E27FC236}">
                <a16:creationId xmlns:a16="http://schemas.microsoft.com/office/drawing/2014/main" id="{392C9710-83EB-6872-6165-F7076A06118D}"/>
              </a:ext>
            </a:extLst>
          </p:cNvPr>
          <p:cNvSpPr/>
          <p:nvPr/>
        </p:nvSpPr>
        <p:spPr>
          <a:xfrm>
            <a:off x="19266428"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3" name="object 53">
            <a:extLst>
              <a:ext uri="{FF2B5EF4-FFF2-40B4-BE49-F238E27FC236}">
                <a16:creationId xmlns:a16="http://schemas.microsoft.com/office/drawing/2014/main" id="{4BDAD698-76D1-0064-44EA-A0683C6D8191}"/>
              </a:ext>
            </a:extLst>
          </p:cNvPr>
          <p:cNvSpPr/>
          <p:nvPr/>
        </p:nvSpPr>
        <p:spPr>
          <a:xfrm>
            <a:off x="19528201"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4" name="object 54">
            <a:extLst>
              <a:ext uri="{FF2B5EF4-FFF2-40B4-BE49-F238E27FC236}">
                <a16:creationId xmlns:a16="http://schemas.microsoft.com/office/drawing/2014/main" id="{D89DA30A-C7BC-B318-187F-68EB505EB97D}"/>
              </a:ext>
            </a:extLst>
          </p:cNvPr>
          <p:cNvSpPr/>
          <p:nvPr/>
        </p:nvSpPr>
        <p:spPr>
          <a:xfrm>
            <a:off x="19789973"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5" name="object 55">
            <a:extLst>
              <a:ext uri="{FF2B5EF4-FFF2-40B4-BE49-F238E27FC236}">
                <a16:creationId xmlns:a16="http://schemas.microsoft.com/office/drawing/2014/main" id="{2A71B2D2-1A6D-4F78-F0DE-CD2FCE456FFE}"/>
              </a:ext>
            </a:extLst>
          </p:cNvPr>
          <p:cNvSpPr/>
          <p:nvPr/>
        </p:nvSpPr>
        <p:spPr>
          <a:xfrm>
            <a:off x="17957569"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6" name="object 56">
            <a:extLst>
              <a:ext uri="{FF2B5EF4-FFF2-40B4-BE49-F238E27FC236}">
                <a16:creationId xmlns:a16="http://schemas.microsoft.com/office/drawing/2014/main" id="{054B24E5-7273-5254-52F2-C9CEBD34DA9C}"/>
              </a:ext>
            </a:extLst>
          </p:cNvPr>
          <p:cNvSpPr/>
          <p:nvPr/>
        </p:nvSpPr>
        <p:spPr>
          <a:xfrm>
            <a:off x="18219340"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7" name="object 57">
            <a:extLst>
              <a:ext uri="{FF2B5EF4-FFF2-40B4-BE49-F238E27FC236}">
                <a16:creationId xmlns:a16="http://schemas.microsoft.com/office/drawing/2014/main" id="{C5CBA562-D37F-FC0A-7A6D-358C6142622D}"/>
              </a:ext>
            </a:extLst>
          </p:cNvPr>
          <p:cNvSpPr/>
          <p:nvPr/>
        </p:nvSpPr>
        <p:spPr>
          <a:xfrm>
            <a:off x="18481112"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8" name="object 58">
            <a:extLst>
              <a:ext uri="{FF2B5EF4-FFF2-40B4-BE49-F238E27FC236}">
                <a16:creationId xmlns:a16="http://schemas.microsoft.com/office/drawing/2014/main" id="{CF468878-0CC9-97C6-F40A-9F3FEEEB8079}"/>
              </a:ext>
            </a:extLst>
          </p:cNvPr>
          <p:cNvSpPr/>
          <p:nvPr/>
        </p:nvSpPr>
        <p:spPr>
          <a:xfrm>
            <a:off x="18742885"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9" name="object 59">
            <a:extLst>
              <a:ext uri="{FF2B5EF4-FFF2-40B4-BE49-F238E27FC236}">
                <a16:creationId xmlns:a16="http://schemas.microsoft.com/office/drawing/2014/main" id="{AA0C78F9-0C5C-8712-70A2-7FF68CBAF2A2}"/>
              </a:ext>
            </a:extLst>
          </p:cNvPr>
          <p:cNvSpPr/>
          <p:nvPr/>
        </p:nvSpPr>
        <p:spPr>
          <a:xfrm>
            <a:off x="19004657"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0" name="object 60">
            <a:extLst>
              <a:ext uri="{FF2B5EF4-FFF2-40B4-BE49-F238E27FC236}">
                <a16:creationId xmlns:a16="http://schemas.microsoft.com/office/drawing/2014/main" id="{86B0C93F-D6DB-87C0-40EA-46EB17E17CC5}"/>
              </a:ext>
            </a:extLst>
          </p:cNvPr>
          <p:cNvSpPr/>
          <p:nvPr/>
        </p:nvSpPr>
        <p:spPr>
          <a:xfrm>
            <a:off x="19266428"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1" name="object 61">
            <a:extLst>
              <a:ext uri="{FF2B5EF4-FFF2-40B4-BE49-F238E27FC236}">
                <a16:creationId xmlns:a16="http://schemas.microsoft.com/office/drawing/2014/main" id="{0CC10BA0-8ECC-8C5B-F0AF-496F31FB69B3}"/>
              </a:ext>
            </a:extLst>
          </p:cNvPr>
          <p:cNvSpPr/>
          <p:nvPr/>
        </p:nvSpPr>
        <p:spPr>
          <a:xfrm>
            <a:off x="19528201"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2" name="object 62">
            <a:extLst>
              <a:ext uri="{FF2B5EF4-FFF2-40B4-BE49-F238E27FC236}">
                <a16:creationId xmlns:a16="http://schemas.microsoft.com/office/drawing/2014/main" id="{2B3E5BE3-178F-AFE4-FF32-E3F230362615}"/>
              </a:ext>
            </a:extLst>
          </p:cNvPr>
          <p:cNvSpPr/>
          <p:nvPr/>
        </p:nvSpPr>
        <p:spPr>
          <a:xfrm>
            <a:off x="19789973"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3" name="object 63">
            <a:extLst>
              <a:ext uri="{FF2B5EF4-FFF2-40B4-BE49-F238E27FC236}">
                <a16:creationId xmlns:a16="http://schemas.microsoft.com/office/drawing/2014/main" id="{A0244BF1-18D6-3222-8A3A-1B7CC5B0B859}"/>
              </a:ext>
            </a:extLst>
          </p:cNvPr>
          <p:cNvSpPr/>
          <p:nvPr/>
        </p:nvSpPr>
        <p:spPr>
          <a:xfrm>
            <a:off x="17957569"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4" name="object 64">
            <a:extLst>
              <a:ext uri="{FF2B5EF4-FFF2-40B4-BE49-F238E27FC236}">
                <a16:creationId xmlns:a16="http://schemas.microsoft.com/office/drawing/2014/main" id="{4C106B66-41AE-D012-88E9-05A6C41881EE}"/>
              </a:ext>
            </a:extLst>
          </p:cNvPr>
          <p:cNvSpPr/>
          <p:nvPr/>
        </p:nvSpPr>
        <p:spPr>
          <a:xfrm>
            <a:off x="18219340"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5" name="object 65">
            <a:extLst>
              <a:ext uri="{FF2B5EF4-FFF2-40B4-BE49-F238E27FC236}">
                <a16:creationId xmlns:a16="http://schemas.microsoft.com/office/drawing/2014/main" id="{EEF6C859-59B8-69B8-B17F-BA6D3AB0D930}"/>
              </a:ext>
            </a:extLst>
          </p:cNvPr>
          <p:cNvSpPr/>
          <p:nvPr/>
        </p:nvSpPr>
        <p:spPr>
          <a:xfrm>
            <a:off x="18481112"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6" name="object 66">
            <a:extLst>
              <a:ext uri="{FF2B5EF4-FFF2-40B4-BE49-F238E27FC236}">
                <a16:creationId xmlns:a16="http://schemas.microsoft.com/office/drawing/2014/main" id="{4A8F0318-D18C-F965-0E14-45F3AAAC33E1}"/>
              </a:ext>
            </a:extLst>
          </p:cNvPr>
          <p:cNvSpPr/>
          <p:nvPr/>
        </p:nvSpPr>
        <p:spPr>
          <a:xfrm>
            <a:off x="18742885"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7" name="object 67">
            <a:extLst>
              <a:ext uri="{FF2B5EF4-FFF2-40B4-BE49-F238E27FC236}">
                <a16:creationId xmlns:a16="http://schemas.microsoft.com/office/drawing/2014/main" id="{785B09A5-CCC5-FB09-CEDE-F58D9EDE4863}"/>
              </a:ext>
            </a:extLst>
          </p:cNvPr>
          <p:cNvSpPr/>
          <p:nvPr/>
        </p:nvSpPr>
        <p:spPr>
          <a:xfrm>
            <a:off x="19004657"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8" name="object 68">
            <a:extLst>
              <a:ext uri="{FF2B5EF4-FFF2-40B4-BE49-F238E27FC236}">
                <a16:creationId xmlns:a16="http://schemas.microsoft.com/office/drawing/2014/main" id="{F8D41906-6F47-FC3E-4454-9AD1D68172CF}"/>
              </a:ext>
            </a:extLst>
          </p:cNvPr>
          <p:cNvSpPr/>
          <p:nvPr/>
        </p:nvSpPr>
        <p:spPr>
          <a:xfrm>
            <a:off x="19266428"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9" name="object 69">
            <a:extLst>
              <a:ext uri="{FF2B5EF4-FFF2-40B4-BE49-F238E27FC236}">
                <a16:creationId xmlns:a16="http://schemas.microsoft.com/office/drawing/2014/main" id="{94509C67-FAAB-B221-0B16-16E575F6C7A7}"/>
              </a:ext>
            </a:extLst>
          </p:cNvPr>
          <p:cNvSpPr/>
          <p:nvPr/>
        </p:nvSpPr>
        <p:spPr>
          <a:xfrm>
            <a:off x="19528201"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70" name="object 70">
            <a:extLst>
              <a:ext uri="{FF2B5EF4-FFF2-40B4-BE49-F238E27FC236}">
                <a16:creationId xmlns:a16="http://schemas.microsoft.com/office/drawing/2014/main" id="{073AA7BD-D5F3-375E-B95D-2309D6F1F186}"/>
              </a:ext>
            </a:extLst>
          </p:cNvPr>
          <p:cNvSpPr/>
          <p:nvPr/>
        </p:nvSpPr>
        <p:spPr>
          <a:xfrm>
            <a:off x="19789973"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75" name="CaixaDeTexto 74">
            <a:extLst>
              <a:ext uri="{FF2B5EF4-FFF2-40B4-BE49-F238E27FC236}">
                <a16:creationId xmlns:a16="http://schemas.microsoft.com/office/drawing/2014/main" id="{D083D80E-2F4C-629E-6D69-D4CEFE462E5C}"/>
              </a:ext>
            </a:extLst>
          </p:cNvPr>
          <p:cNvSpPr txBox="1">
            <a:spLocks/>
          </p:cNvSpPr>
          <p:nvPr/>
        </p:nvSpPr>
        <p:spPr>
          <a:xfrm>
            <a:off x="1413923" y="3027023"/>
            <a:ext cx="17643439" cy="5078313"/>
          </a:xfrm>
          <a:prstGeom prst="rect">
            <a:avLst/>
          </a:prstGeom>
          <a:noFill/>
        </p:spPr>
        <p:txBody>
          <a:bodyPr wrap="square">
            <a:spAutoFit/>
          </a:bodyPr>
          <a:lstStyle/>
          <a:p>
            <a:pPr algn="just"/>
            <a:r>
              <a:rPr lang="pt-BR" sz="5400" b="1" dirty="0">
                <a:solidFill>
                  <a:schemeClr val="tx1">
                    <a:lumMod val="65000"/>
                    <a:lumOff val="35000"/>
                  </a:schemeClr>
                </a:solidFill>
                <a:latin typeface="+mj-lt"/>
                <a:cs typeface="Arial" panose="020B0604020202020204" pitchFamily="34" charset="0"/>
              </a:rPr>
              <a:t>Endereço de </a:t>
            </a:r>
            <a:r>
              <a:rPr lang="pt-BR" sz="5400" b="1" dirty="0" err="1">
                <a:solidFill>
                  <a:schemeClr val="tx1">
                    <a:lumMod val="65000"/>
                    <a:lumOff val="35000"/>
                  </a:schemeClr>
                </a:solidFill>
                <a:latin typeface="+mj-lt"/>
                <a:cs typeface="Arial" panose="020B0604020202020204" pitchFamily="34" charset="0"/>
              </a:rPr>
              <a:t>Loopback</a:t>
            </a:r>
            <a:r>
              <a:rPr lang="pt-BR" sz="5400" b="1" dirty="0">
                <a:solidFill>
                  <a:schemeClr val="tx1">
                    <a:lumMod val="65000"/>
                    <a:lumOff val="35000"/>
                  </a:schemeClr>
                </a:solidFill>
                <a:latin typeface="+mj-lt"/>
                <a:cs typeface="Arial" panose="020B0604020202020204" pitchFamily="34" charset="0"/>
              </a:rPr>
              <a:t>: </a:t>
            </a:r>
            <a:r>
              <a:rPr lang="pt-BR" sz="5400" dirty="0">
                <a:solidFill>
                  <a:schemeClr val="tx1">
                    <a:lumMod val="65000"/>
                    <a:lumOff val="35000"/>
                  </a:schemeClr>
                </a:solidFill>
                <a:latin typeface="+mj-lt"/>
                <a:cs typeface="Arial" panose="020B0604020202020204" pitchFamily="34" charset="0"/>
              </a:rPr>
              <a:t>Identifica a própria máquina. Serve para enviar uma mensagem para a própria máquina rotear para ela mesma, ficando a mensagem no nível IP, sem ser enviada à rede. Este endereço é 127.0.0.1. Permite a comunicação </a:t>
            </a:r>
            <a:r>
              <a:rPr lang="pt-BR" sz="5400" dirty="0" err="1">
                <a:solidFill>
                  <a:schemeClr val="tx1">
                    <a:lumMod val="65000"/>
                    <a:lumOff val="35000"/>
                  </a:schemeClr>
                </a:solidFill>
                <a:latin typeface="+mj-lt"/>
                <a:cs typeface="Arial" panose="020B0604020202020204" pitchFamily="34" charset="0"/>
              </a:rPr>
              <a:t>inter-processos</a:t>
            </a:r>
            <a:r>
              <a:rPr lang="pt-BR" sz="5400" dirty="0">
                <a:solidFill>
                  <a:schemeClr val="tx1">
                    <a:lumMod val="65000"/>
                    <a:lumOff val="35000"/>
                  </a:schemeClr>
                </a:solidFill>
                <a:latin typeface="+mj-lt"/>
                <a:cs typeface="Arial" panose="020B0604020202020204" pitchFamily="34" charset="0"/>
              </a:rPr>
              <a:t> (entre aplicações) situados na mesma máquina.</a:t>
            </a:r>
            <a:endParaRPr lang="pt-BR" sz="5400" u="sng"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73" name="Título 78">
            <a:extLst>
              <a:ext uri="{FF2B5EF4-FFF2-40B4-BE49-F238E27FC236}">
                <a16:creationId xmlns:a16="http://schemas.microsoft.com/office/drawing/2014/main" id="{9289E2C6-16FF-65C8-24AB-9C240506F105}"/>
              </a:ext>
            </a:extLst>
          </p:cNvPr>
          <p:cNvSpPr txBox="1">
            <a:spLocks/>
          </p:cNvSpPr>
          <p:nvPr/>
        </p:nvSpPr>
        <p:spPr>
          <a:xfrm>
            <a:off x="4641850" y="406588"/>
            <a:ext cx="10135721" cy="1015663"/>
          </a:xfrm>
          <a:prstGeom prst="rect">
            <a:avLst/>
          </a:prstGeom>
        </p:spPr>
        <p:txBody>
          <a:bodyPr wrap="square" lIns="0" tIns="0" rIns="0" bIns="0">
            <a:spAutoFit/>
          </a:bodyPr>
          <a:lstStyle>
            <a:lvl1pPr>
              <a:defRPr sz="6100" b="0" i="0">
                <a:solidFill>
                  <a:srgbClr val="333333"/>
                </a:solidFill>
                <a:latin typeface="Montserrat Light"/>
                <a:ea typeface="+mj-ea"/>
                <a:cs typeface="Montserrat Light"/>
              </a:defRPr>
            </a:lvl1pPr>
          </a:lstStyle>
          <a:p>
            <a:r>
              <a:rPr lang="pt-BR" sz="6600" b="1" kern="0" dirty="0">
                <a:solidFill>
                  <a:srgbClr val="C00000"/>
                </a:solidFill>
                <a:latin typeface="+mj-lt"/>
              </a:rPr>
              <a:t>IPv4 – endereços reservados</a:t>
            </a:r>
          </a:p>
        </p:txBody>
      </p:sp>
    </p:spTree>
    <p:extLst>
      <p:ext uri="{BB962C8B-B14F-4D97-AF65-F5344CB8AC3E}">
        <p14:creationId xmlns:p14="http://schemas.microsoft.com/office/powerpoint/2010/main" val="20423424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91AFF47D-2DFE-7FA1-6C36-F20657CFDE49}"/>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6E8CB9A2-2068-CAD7-C8AF-227ABAC31D27}"/>
              </a:ext>
            </a:extLst>
          </p:cNvPr>
          <p:cNvSpPr/>
          <p:nvPr/>
        </p:nvSpPr>
        <p:spPr>
          <a:xfrm>
            <a:off x="1047088" y="1047088"/>
            <a:ext cx="0" cy="1466215"/>
          </a:xfrm>
          <a:custGeom>
            <a:avLst/>
            <a:gdLst/>
            <a:ahLst/>
            <a:cxnLst/>
            <a:rect l="l" t="t" r="r" b="b"/>
            <a:pathLst>
              <a:path h="1466214">
                <a:moveTo>
                  <a:pt x="0" y="0"/>
                </a:moveTo>
                <a:lnTo>
                  <a:pt x="0" y="1465923"/>
                </a:lnTo>
              </a:path>
            </a:pathLst>
          </a:custGeom>
          <a:ln w="104708">
            <a:solidFill>
              <a:srgbClr val="C1272C"/>
            </a:solidFill>
          </a:ln>
        </p:spPr>
        <p:txBody>
          <a:bodyPr wrap="square" lIns="0" tIns="0" rIns="0" bIns="0" rtlCol="0"/>
          <a:lstStyle/>
          <a:p>
            <a:endParaRPr/>
          </a:p>
        </p:txBody>
      </p:sp>
      <p:sp>
        <p:nvSpPr>
          <p:cNvPr id="3" name="object 3">
            <a:extLst>
              <a:ext uri="{FF2B5EF4-FFF2-40B4-BE49-F238E27FC236}">
                <a16:creationId xmlns:a16="http://schemas.microsoft.com/office/drawing/2014/main" id="{FE21238B-B73E-B5DE-5DA8-F74B29FFFA24}"/>
              </a:ext>
            </a:extLst>
          </p:cNvPr>
          <p:cNvSpPr/>
          <p:nvPr/>
        </p:nvSpPr>
        <p:spPr>
          <a:xfrm>
            <a:off x="0" y="11151492"/>
            <a:ext cx="20104100" cy="157480"/>
          </a:xfrm>
          <a:custGeom>
            <a:avLst/>
            <a:gdLst/>
            <a:ahLst/>
            <a:cxnLst/>
            <a:rect l="l" t="t" r="r" b="b"/>
            <a:pathLst>
              <a:path w="20104100" h="157479">
                <a:moveTo>
                  <a:pt x="20104099" y="0"/>
                </a:moveTo>
                <a:lnTo>
                  <a:pt x="0" y="0"/>
                </a:lnTo>
                <a:lnTo>
                  <a:pt x="0" y="157063"/>
                </a:lnTo>
                <a:lnTo>
                  <a:pt x="20104099" y="157063"/>
                </a:lnTo>
                <a:lnTo>
                  <a:pt x="20104099" y="0"/>
                </a:lnTo>
                <a:close/>
              </a:path>
            </a:pathLst>
          </a:custGeom>
          <a:solidFill>
            <a:srgbClr val="C1272C"/>
          </a:solidFill>
        </p:spPr>
        <p:txBody>
          <a:bodyPr wrap="square" lIns="0" tIns="0" rIns="0" bIns="0" rtlCol="0"/>
          <a:lstStyle/>
          <a:p>
            <a:endParaRPr/>
          </a:p>
        </p:txBody>
      </p:sp>
      <p:grpSp>
        <p:nvGrpSpPr>
          <p:cNvPr id="4" name="object 4">
            <a:extLst>
              <a:ext uri="{FF2B5EF4-FFF2-40B4-BE49-F238E27FC236}">
                <a16:creationId xmlns:a16="http://schemas.microsoft.com/office/drawing/2014/main" id="{C773136D-15CF-0CEB-9209-6A03D37B7D71}"/>
              </a:ext>
            </a:extLst>
          </p:cNvPr>
          <p:cNvGrpSpPr/>
          <p:nvPr/>
        </p:nvGrpSpPr>
        <p:grpSpPr>
          <a:xfrm>
            <a:off x="15311497" y="431894"/>
            <a:ext cx="3693160" cy="942975"/>
            <a:chOff x="15363992" y="1047088"/>
            <a:chExt cx="3693160" cy="942975"/>
          </a:xfrm>
        </p:grpSpPr>
        <p:sp>
          <p:nvSpPr>
            <p:cNvPr id="5" name="object 5">
              <a:extLst>
                <a:ext uri="{FF2B5EF4-FFF2-40B4-BE49-F238E27FC236}">
                  <a16:creationId xmlns:a16="http://schemas.microsoft.com/office/drawing/2014/main" id="{F9933083-1B2F-D88A-CAC5-408D5C4B9AE3}"/>
                </a:ext>
              </a:extLst>
            </p:cNvPr>
            <p:cNvSpPr/>
            <p:nvPr/>
          </p:nvSpPr>
          <p:spPr>
            <a:xfrm>
              <a:off x="15364065" y="1047088"/>
              <a:ext cx="3693160" cy="942975"/>
            </a:xfrm>
            <a:custGeom>
              <a:avLst/>
              <a:gdLst/>
              <a:ahLst/>
              <a:cxnLst/>
              <a:rect l="l" t="t" r="r" b="b"/>
              <a:pathLst>
                <a:path w="3693159" h="942975">
                  <a:moveTo>
                    <a:pt x="3692945" y="0"/>
                  </a:moveTo>
                  <a:lnTo>
                    <a:pt x="0" y="0"/>
                  </a:lnTo>
                  <a:lnTo>
                    <a:pt x="0" y="942379"/>
                  </a:lnTo>
                  <a:lnTo>
                    <a:pt x="3692945" y="942379"/>
                  </a:lnTo>
                  <a:lnTo>
                    <a:pt x="3692945" y="0"/>
                  </a:lnTo>
                  <a:close/>
                </a:path>
              </a:pathLst>
            </a:custGeom>
            <a:solidFill>
              <a:srgbClr val="E21013"/>
            </a:solidFill>
          </p:spPr>
          <p:txBody>
            <a:bodyPr wrap="square" lIns="0" tIns="0" rIns="0" bIns="0" rtlCol="0"/>
            <a:lstStyle/>
            <a:p>
              <a:endParaRPr/>
            </a:p>
          </p:txBody>
        </p:sp>
        <p:sp>
          <p:nvSpPr>
            <p:cNvPr id="6" name="object 6">
              <a:extLst>
                <a:ext uri="{FF2B5EF4-FFF2-40B4-BE49-F238E27FC236}">
                  <a16:creationId xmlns:a16="http://schemas.microsoft.com/office/drawing/2014/main" id="{5CB5038F-760C-0EDB-887B-94F00C7D4FAC}"/>
                </a:ext>
              </a:extLst>
            </p:cNvPr>
            <p:cNvSpPr/>
            <p:nvPr/>
          </p:nvSpPr>
          <p:spPr>
            <a:xfrm>
              <a:off x="15363990" y="1167618"/>
              <a:ext cx="3693160" cy="700405"/>
            </a:xfrm>
            <a:custGeom>
              <a:avLst/>
              <a:gdLst/>
              <a:ahLst/>
              <a:cxnLst/>
              <a:rect l="l" t="t" r="r" b="b"/>
              <a:pathLst>
                <a:path w="3693159" h="700405">
                  <a:moveTo>
                    <a:pt x="198361" y="660984"/>
                  </a:moveTo>
                  <a:lnTo>
                    <a:pt x="0" y="660984"/>
                  </a:lnTo>
                  <a:lnTo>
                    <a:pt x="0" y="685812"/>
                  </a:lnTo>
                  <a:lnTo>
                    <a:pt x="198361" y="685812"/>
                  </a:lnTo>
                  <a:lnTo>
                    <a:pt x="198361" y="660984"/>
                  </a:lnTo>
                  <a:close/>
                </a:path>
                <a:path w="3693159" h="700405">
                  <a:moveTo>
                    <a:pt x="198361" y="502246"/>
                  </a:moveTo>
                  <a:lnTo>
                    <a:pt x="0" y="502246"/>
                  </a:lnTo>
                  <a:lnTo>
                    <a:pt x="0" y="527050"/>
                  </a:lnTo>
                  <a:lnTo>
                    <a:pt x="198361" y="527050"/>
                  </a:lnTo>
                  <a:lnTo>
                    <a:pt x="198361" y="502246"/>
                  </a:lnTo>
                  <a:close/>
                </a:path>
                <a:path w="3693159" h="700405">
                  <a:moveTo>
                    <a:pt x="198361" y="337540"/>
                  </a:moveTo>
                  <a:lnTo>
                    <a:pt x="0" y="337540"/>
                  </a:lnTo>
                  <a:lnTo>
                    <a:pt x="0" y="362356"/>
                  </a:lnTo>
                  <a:lnTo>
                    <a:pt x="198361" y="362356"/>
                  </a:lnTo>
                  <a:lnTo>
                    <a:pt x="198361" y="337540"/>
                  </a:lnTo>
                  <a:close/>
                </a:path>
                <a:path w="3693159" h="700405">
                  <a:moveTo>
                    <a:pt x="198361" y="175044"/>
                  </a:moveTo>
                  <a:lnTo>
                    <a:pt x="0" y="175044"/>
                  </a:lnTo>
                  <a:lnTo>
                    <a:pt x="0" y="199898"/>
                  </a:lnTo>
                  <a:lnTo>
                    <a:pt x="198361" y="199898"/>
                  </a:lnTo>
                  <a:lnTo>
                    <a:pt x="198361" y="175044"/>
                  </a:lnTo>
                  <a:close/>
                </a:path>
                <a:path w="3693159" h="700405">
                  <a:moveTo>
                    <a:pt x="198361" y="16789"/>
                  </a:moveTo>
                  <a:lnTo>
                    <a:pt x="0" y="16789"/>
                  </a:lnTo>
                  <a:lnTo>
                    <a:pt x="0" y="41592"/>
                  </a:lnTo>
                  <a:lnTo>
                    <a:pt x="198361" y="41592"/>
                  </a:lnTo>
                  <a:lnTo>
                    <a:pt x="198361" y="16789"/>
                  </a:lnTo>
                  <a:close/>
                </a:path>
                <a:path w="3693159" h="700405">
                  <a:moveTo>
                    <a:pt x="908519" y="161366"/>
                  </a:moveTo>
                  <a:lnTo>
                    <a:pt x="905611" y="119291"/>
                  </a:lnTo>
                  <a:lnTo>
                    <a:pt x="870216" y="56515"/>
                  </a:lnTo>
                  <a:lnTo>
                    <a:pt x="804722" y="18783"/>
                  </a:lnTo>
                  <a:lnTo>
                    <a:pt x="764209" y="8001"/>
                  </a:lnTo>
                  <a:lnTo>
                    <a:pt x="720382" y="1905"/>
                  </a:lnTo>
                  <a:lnTo>
                    <a:pt x="674649" y="0"/>
                  </a:lnTo>
                  <a:lnTo>
                    <a:pt x="627646" y="1714"/>
                  </a:lnTo>
                  <a:lnTo>
                    <a:pt x="580986" y="7264"/>
                  </a:lnTo>
                  <a:lnTo>
                    <a:pt x="535609" y="17233"/>
                  </a:lnTo>
                  <a:lnTo>
                    <a:pt x="492480" y="32207"/>
                  </a:lnTo>
                  <a:lnTo>
                    <a:pt x="452551" y="52793"/>
                  </a:lnTo>
                  <a:lnTo>
                    <a:pt x="416788" y="79552"/>
                  </a:lnTo>
                  <a:lnTo>
                    <a:pt x="386118" y="113106"/>
                  </a:lnTo>
                  <a:lnTo>
                    <a:pt x="361518" y="154012"/>
                  </a:lnTo>
                  <a:lnTo>
                    <a:pt x="343928" y="202895"/>
                  </a:lnTo>
                  <a:lnTo>
                    <a:pt x="339191" y="254914"/>
                  </a:lnTo>
                  <a:lnTo>
                    <a:pt x="348361" y="300837"/>
                  </a:lnTo>
                  <a:lnTo>
                    <a:pt x="371944" y="338734"/>
                  </a:lnTo>
                  <a:lnTo>
                    <a:pt x="410489" y="366699"/>
                  </a:lnTo>
                  <a:lnTo>
                    <a:pt x="460273" y="387223"/>
                  </a:lnTo>
                  <a:lnTo>
                    <a:pt x="508939" y="402183"/>
                  </a:lnTo>
                  <a:lnTo>
                    <a:pt x="594931" y="424510"/>
                  </a:lnTo>
                  <a:lnTo>
                    <a:pt x="628256" y="436435"/>
                  </a:lnTo>
                  <a:lnTo>
                    <a:pt x="652449" y="451891"/>
                  </a:lnTo>
                  <a:lnTo>
                    <a:pt x="665530" y="473189"/>
                  </a:lnTo>
                  <a:lnTo>
                    <a:pt x="665492" y="502577"/>
                  </a:lnTo>
                  <a:lnTo>
                    <a:pt x="650049" y="531888"/>
                  </a:lnTo>
                  <a:lnTo>
                    <a:pt x="622071" y="552818"/>
                  </a:lnTo>
                  <a:lnTo>
                    <a:pt x="587794" y="565378"/>
                  </a:lnTo>
                  <a:lnTo>
                    <a:pt x="553504" y="569556"/>
                  </a:lnTo>
                  <a:lnTo>
                    <a:pt x="508876" y="563194"/>
                  </a:lnTo>
                  <a:lnTo>
                    <a:pt x="477100" y="544436"/>
                  </a:lnTo>
                  <a:lnTo>
                    <a:pt x="460578" y="513829"/>
                  </a:lnTo>
                  <a:lnTo>
                    <a:pt x="461683" y="471868"/>
                  </a:lnTo>
                  <a:lnTo>
                    <a:pt x="275539" y="471868"/>
                  </a:lnTo>
                  <a:lnTo>
                    <a:pt x="269430" y="527735"/>
                  </a:lnTo>
                  <a:lnTo>
                    <a:pt x="274370" y="574230"/>
                  </a:lnTo>
                  <a:lnTo>
                    <a:pt x="289217" y="612089"/>
                  </a:lnTo>
                  <a:lnTo>
                    <a:pt x="312877" y="642086"/>
                  </a:lnTo>
                  <a:lnTo>
                    <a:pt x="344208" y="664946"/>
                  </a:lnTo>
                  <a:lnTo>
                    <a:pt x="382117" y="681418"/>
                  </a:lnTo>
                  <a:lnTo>
                    <a:pt x="425475" y="692264"/>
                  </a:lnTo>
                  <a:lnTo>
                    <a:pt x="473151" y="698233"/>
                  </a:lnTo>
                  <a:lnTo>
                    <a:pt x="524052" y="700049"/>
                  </a:lnTo>
                  <a:lnTo>
                    <a:pt x="575627" y="697547"/>
                  </a:lnTo>
                  <a:lnTo>
                    <a:pt x="626084" y="690016"/>
                  </a:lnTo>
                  <a:lnTo>
                    <a:pt x="674420" y="677392"/>
                  </a:lnTo>
                  <a:lnTo>
                    <a:pt x="719607" y="659612"/>
                  </a:lnTo>
                  <a:lnTo>
                    <a:pt x="760666" y="636625"/>
                  </a:lnTo>
                  <a:lnTo>
                    <a:pt x="796582" y="608368"/>
                  </a:lnTo>
                  <a:lnTo>
                    <a:pt x="826350" y="574776"/>
                  </a:lnTo>
                  <a:lnTo>
                    <a:pt x="829373" y="569556"/>
                  </a:lnTo>
                  <a:lnTo>
                    <a:pt x="848956" y="535813"/>
                  </a:lnTo>
                  <a:lnTo>
                    <a:pt x="863409" y="491388"/>
                  </a:lnTo>
                  <a:lnTo>
                    <a:pt x="869175" y="436956"/>
                  </a:lnTo>
                  <a:lnTo>
                    <a:pt x="862253" y="393573"/>
                  </a:lnTo>
                  <a:lnTo>
                    <a:pt x="844715" y="359727"/>
                  </a:lnTo>
                  <a:lnTo>
                    <a:pt x="786180" y="314388"/>
                  </a:lnTo>
                  <a:lnTo>
                    <a:pt x="749388" y="299808"/>
                  </a:lnTo>
                  <a:lnTo>
                    <a:pt x="710361" y="288569"/>
                  </a:lnTo>
                  <a:lnTo>
                    <a:pt x="634009" y="269887"/>
                  </a:lnTo>
                  <a:lnTo>
                    <a:pt x="598487" y="259105"/>
                  </a:lnTo>
                  <a:lnTo>
                    <a:pt x="566508" y="244411"/>
                  </a:lnTo>
                  <a:lnTo>
                    <a:pt x="545198" y="222910"/>
                  </a:lnTo>
                  <a:lnTo>
                    <a:pt x="541705" y="191706"/>
                  </a:lnTo>
                  <a:lnTo>
                    <a:pt x="553237" y="167970"/>
                  </a:lnTo>
                  <a:lnTo>
                    <a:pt x="574865" y="148424"/>
                  </a:lnTo>
                  <a:lnTo>
                    <a:pt x="603186" y="135166"/>
                  </a:lnTo>
                  <a:lnTo>
                    <a:pt x="634784" y="130289"/>
                  </a:lnTo>
                  <a:lnTo>
                    <a:pt x="656831" y="131673"/>
                  </a:lnTo>
                  <a:lnTo>
                    <a:pt x="701929" y="151714"/>
                  </a:lnTo>
                  <a:lnTo>
                    <a:pt x="716394" y="192925"/>
                  </a:lnTo>
                  <a:lnTo>
                    <a:pt x="713587" y="211251"/>
                  </a:lnTo>
                  <a:lnTo>
                    <a:pt x="899706" y="211251"/>
                  </a:lnTo>
                  <a:lnTo>
                    <a:pt x="908519" y="161366"/>
                  </a:lnTo>
                  <a:close/>
                </a:path>
                <a:path w="3693159" h="700405">
                  <a:moveTo>
                    <a:pt x="1580972" y="13944"/>
                  </a:moveTo>
                  <a:lnTo>
                    <a:pt x="1069111" y="13944"/>
                  </a:lnTo>
                  <a:lnTo>
                    <a:pt x="926261" y="685927"/>
                  </a:lnTo>
                  <a:lnTo>
                    <a:pt x="1438135" y="685927"/>
                  </a:lnTo>
                  <a:lnTo>
                    <a:pt x="1465897" y="555599"/>
                  </a:lnTo>
                  <a:lnTo>
                    <a:pt x="1140142" y="555599"/>
                  </a:lnTo>
                  <a:lnTo>
                    <a:pt x="1170393" y="413207"/>
                  </a:lnTo>
                  <a:lnTo>
                    <a:pt x="1470075" y="413207"/>
                  </a:lnTo>
                  <a:lnTo>
                    <a:pt x="1497685" y="282956"/>
                  </a:lnTo>
                  <a:lnTo>
                    <a:pt x="1198003" y="282956"/>
                  </a:lnTo>
                  <a:lnTo>
                    <a:pt x="1227467" y="144233"/>
                  </a:lnTo>
                  <a:lnTo>
                    <a:pt x="1553222" y="144233"/>
                  </a:lnTo>
                  <a:lnTo>
                    <a:pt x="1580972" y="13944"/>
                  </a:lnTo>
                  <a:close/>
                </a:path>
                <a:path w="3693159" h="700405">
                  <a:moveTo>
                    <a:pt x="2341346" y="13944"/>
                  </a:moveTo>
                  <a:lnTo>
                    <a:pt x="2173833" y="13944"/>
                  </a:lnTo>
                  <a:lnTo>
                    <a:pt x="2067737" y="512775"/>
                  </a:lnTo>
                  <a:lnTo>
                    <a:pt x="2065566" y="514680"/>
                  </a:lnTo>
                  <a:lnTo>
                    <a:pt x="1984082" y="171272"/>
                  </a:lnTo>
                  <a:lnTo>
                    <a:pt x="1946757" y="13944"/>
                  </a:lnTo>
                  <a:lnTo>
                    <a:pt x="1686140" y="13944"/>
                  </a:lnTo>
                  <a:lnTo>
                    <a:pt x="1543291" y="685927"/>
                  </a:lnTo>
                  <a:lnTo>
                    <a:pt x="1710829" y="685927"/>
                  </a:lnTo>
                  <a:lnTo>
                    <a:pt x="1820189" y="171272"/>
                  </a:lnTo>
                  <a:lnTo>
                    <a:pt x="1822043" y="171272"/>
                  </a:lnTo>
                  <a:lnTo>
                    <a:pt x="1940687" y="685927"/>
                  </a:lnTo>
                  <a:lnTo>
                    <a:pt x="2198509" y="685927"/>
                  </a:lnTo>
                  <a:lnTo>
                    <a:pt x="2234920" y="514680"/>
                  </a:lnTo>
                  <a:lnTo>
                    <a:pt x="2341346" y="13944"/>
                  </a:lnTo>
                  <a:close/>
                </a:path>
                <a:path w="3693159" h="700405">
                  <a:moveTo>
                    <a:pt x="3024962" y="685927"/>
                  </a:moveTo>
                  <a:lnTo>
                    <a:pt x="3001060" y="554685"/>
                  </a:lnTo>
                  <a:lnTo>
                    <a:pt x="2977337" y="424395"/>
                  </a:lnTo>
                  <a:lnTo>
                    <a:pt x="2926486" y="145148"/>
                  </a:lnTo>
                  <a:lnTo>
                    <a:pt x="2902585" y="13944"/>
                  </a:lnTo>
                  <a:lnTo>
                    <a:pt x="2779890" y="13944"/>
                  </a:lnTo>
                  <a:lnTo>
                    <a:pt x="2779890" y="424395"/>
                  </a:lnTo>
                  <a:lnTo>
                    <a:pt x="2600261" y="424395"/>
                  </a:lnTo>
                  <a:lnTo>
                    <a:pt x="2750870" y="145148"/>
                  </a:lnTo>
                  <a:lnTo>
                    <a:pt x="2753652" y="145148"/>
                  </a:lnTo>
                  <a:lnTo>
                    <a:pt x="2779890" y="424395"/>
                  </a:lnTo>
                  <a:lnTo>
                    <a:pt x="2779890" y="13944"/>
                  </a:lnTo>
                  <a:lnTo>
                    <a:pt x="2675483" y="13944"/>
                  </a:lnTo>
                  <a:lnTo>
                    <a:pt x="2267356" y="685927"/>
                  </a:lnTo>
                  <a:lnTo>
                    <a:pt x="2453525" y="685927"/>
                  </a:lnTo>
                  <a:lnTo>
                    <a:pt x="2525179" y="554685"/>
                  </a:lnTo>
                  <a:lnTo>
                    <a:pt x="2797886" y="554685"/>
                  </a:lnTo>
                  <a:lnTo>
                    <a:pt x="2814637" y="685927"/>
                  </a:lnTo>
                  <a:lnTo>
                    <a:pt x="3024962" y="685927"/>
                  </a:lnTo>
                  <a:close/>
                </a:path>
                <a:path w="3693159" h="700405">
                  <a:moveTo>
                    <a:pt x="3424682" y="13944"/>
                  </a:moveTo>
                  <a:lnTo>
                    <a:pt x="3238563" y="13944"/>
                  </a:lnTo>
                  <a:lnTo>
                    <a:pt x="3095675" y="685927"/>
                  </a:lnTo>
                  <a:lnTo>
                    <a:pt x="3281832" y="685927"/>
                  </a:lnTo>
                  <a:lnTo>
                    <a:pt x="3424682" y="13944"/>
                  </a:lnTo>
                  <a:close/>
                </a:path>
                <a:path w="3693159" h="700405">
                  <a:moveTo>
                    <a:pt x="3692931" y="660984"/>
                  </a:moveTo>
                  <a:lnTo>
                    <a:pt x="3494570" y="660984"/>
                  </a:lnTo>
                  <a:lnTo>
                    <a:pt x="3494570" y="685812"/>
                  </a:lnTo>
                  <a:lnTo>
                    <a:pt x="3692931" y="685812"/>
                  </a:lnTo>
                  <a:lnTo>
                    <a:pt x="3692931" y="660984"/>
                  </a:lnTo>
                  <a:close/>
                </a:path>
                <a:path w="3693159" h="700405">
                  <a:moveTo>
                    <a:pt x="3692931" y="502246"/>
                  </a:moveTo>
                  <a:lnTo>
                    <a:pt x="3494570" y="502246"/>
                  </a:lnTo>
                  <a:lnTo>
                    <a:pt x="3494570" y="527050"/>
                  </a:lnTo>
                  <a:lnTo>
                    <a:pt x="3692931" y="527050"/>
                  </a:lnTo>
                  <a:lnTo>
                    <a:pt x="3692931" y="502246"/>
                  </a:lnTo>
                  <a:close/>
                </a:path>
                <a:path w="3693159" h="700405">
                  <a:moveTo>
                    <a:pt x="3692931" y="337540"/>
                  </a:moveTo>
                  <a:lnTo>
                    <a:pt x="3494570" y="337540"/>
                  </a:lnTo>
                  <a:lnTo>
                    <a:pt x="3494570" y="362356"/>
                  </a:lnTo>
                  <a:lnTo>
                    <a:pt x="3692931" y="362356"/>
                  </a:lnTo>
                  <a:lnTo>
                    <a:pt x="3692931" y="337540"/>
                  </a:lnTo>
                  <a:close/>
                </a:path>
                <a:path w="3693159" h="700405">
                  <a:moveTo>
                    <a:pt x="3692931" y="175044"/>
                  </a:moveTo>
                  <a:lnTo>
                    <a:pt x="3494570" y="175044"/>
                  </a:lnTo>
                  <a:lnTo>
                    <a:pt x="3494570" y="199898"/>
                  </a:lnTo>
                  <a:lnTo>
                    <a:pt x="3692931" y="199898"/>
                  </a:lnTo>
                  <a:lnTo>
                    <a:pt x="3692931" y="175044"/>
                  </a:lnTo>
                  <a:close/>
                </a:path>
                <a:path w="3693159" h="700405">
                  <a:moveTo>
                    <a:pt x="3692931" y="16789"/>
                  </a:moveTo>
                  <a:lnTo>
                    <a:pt x="3494570" y="16789"/>
                  </a:lnTo>
                  <a:lnTo>
                    <a:pt x="3494570" y="41592"/>
                  </a:lnTo>
                  <a:lnTo>
                    <a:pt x="3692931" y="41592"/>
                  </a:lnTo>
                  <a:lnTo>
                    <a:pt x="3692931" y="16789"/>
                  </a:lnTo>
                  <a:close/>
                </a:path>
              </a:pathLst>
            </a:custGeom>
            <a:solidFill>
              <a:srgbClr val="FFFFFF"/>
            </a:solidFill>
          </p:spPr>
          <p:txBody>
            <a:bodyPr wrap="square" lIns="0" tIns="0" rIns="0" bIns="0" rtlCol="0"/>
            <a:lstStyle/>
            <a:p>
              <a:endParaRPr/>
            </a:p>
          </p:txBody>
        </p:sp>
      </p:grpSp>
      <p:sp>
        <p:nvSpPr>
          <p:cNvPr id="7" name="object 7">
            <a:extLst>
              <a:ext uri="{FF2B5EF4-FFF2-40B4-BE49-F238E27FC236}">
                <a16:creationId xmlns:a16="http://schemas.microsoft.com/office/drawing/2014/main" id="{E2748E44-2786-069A-EDA6-92867FCD35FC}"/>
              </a:ext>
            </a:extLst>
          </p:cNvPr>
          <p:cNvSpPr/>
          <p:nvPr/>
        </p:nvSpPr>
        <p:spPr>
          <a:xfrm>
            <a:off x="17957569"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8" name="object 8">
            <a:extLst>
              <a:ext uri="{FF2B5EF4-FFF2-40B4-BE49-F238E27FC236}">
                <a16:creationId xmlns:a16="http://schemas.microsoft.com/office/drawing/2014/main" id="{E077446E-881E-883C-E604-B7DD0B0134A3}"/>
              </a:ext>
            </a:extLst>
          </p:cNvPr>
          <p:cNvSpPr/>
          <p:nvPr/>
        </p:nvSpPr>
        <p:spPr>
          <a:xfrm>
            <a:off x="18219340"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9" name="object 9">
            <a:extLst>
              <a:ext uri="{FF2B5EF4-FFF2-40B4-BE49-F238E27FC236}">
                <a16:creationId xmlns:a16="http://schemas.microsoft.com/office/drawing/2014/main" id="{E9B4DFAD-BC4B-62F7-A0CA-24ADB6004E8B}"/>
              </a:ext>
            </a:extLst>
          </p:cNvPr>
          <p:cNvSpPr/>
          <p:nvPr/>
        </p:nvSpPr>
        <p:spPr>
          <a:xfrm>
            <a:off x="18481112"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0" name="object 10">
            <a:extLst>
              <a:ext uri="{FF2B5EF4-FFF2-40B4-BE49-F238E27FC236}">
                <a16:creationId xmlns:a16="http://schemas.microsoft.com/office/drawing/2014/main" id="{607FAD4F-621F-DA6A-12E4-941968B62D61}"/>
              </a:ext>
            </a:extLst>
          </p:cNvPr>
          <p:cNvSpPr/>
          <p:nvPr/>
        </p:nvSpPr>
        <p:spPr>
          <a:xfrm>
            <a:off x="18742885"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1" name="object 11">
            <a:extLst>
              <a:ext uri="{FF2B5EF4-FFF2-40B4-BE49-F238E27FC236}">
                <a16:creationId xmlns:a16="http://schemas.microsoft.com/office/drawing/2014/main" id="{5830AC7F-AC4A-D255-B617-B14F923E01E0}"/>
              </a:ext>
            </a:extLst>
          </p:cNvPr>
          <p:cNvSpPr/>
          <p:nvPr/>
        </p:nvSpPr>
        <p:spPr>
          <a:xfrm>
            <a:off x="19004657"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2" name="object 12">
            <a:extLst>
              <a:ext uri="{FF2B5EF4-FFF2-40B4-BE49-F238E27FC236}">
                <a16:creationId xmlns:a16="http://schemas.microsoft.com/office/drawing/2014/main" id="{57D7AA28-BA8B-D7A7-3934-8964A7D115EC}"/>
              </a:ext>
            </a:extLst>
          </p:cNvPr>
          <p:cNvSpPr/>
          <p:nvPr/>
        </p:nvSpPr>
        <p:spPr>
          <a:xfrm>
            <a:off x="19266428"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3" name="object 13">
            <a:extLst>
              <a:ext uri="{FF2B5EF4-FFF2-40B4-BE49-F238E27FC236}">
                <a16:creationId xmlns:a16="http://schemas.microsoft.com/office/drawing/2014/main" id="{D88CA1D9-62E6-FEA9-42C2-E596E6CC9B5D}"/>
              </a:ext>
            </a:extLst>
          </p:cNvPr>
          <p:cNvSpPr/>
          <p:nvPr/>
        </p:nvSpPr>
        <p:spPr>
          <a:xfrm>
            <a:off x="19528201"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4" name="object 14">
            <a:extLst>
              <a:ext uri="{FF2B5EF4-FFF2-40B4-BE49-F238E27FC236}">
                <a16:creationId xmlns:a16="http://schemas.microsoft.com/office/drawing/2014/main" id="{2D9869CB-733F-D4FB-1952-37A49F89843D}"/>
              </a:ext>
            </a:extLst>
          </p:cNvPr>
          <p:cNvSpPr/>
          <p:nvPr/>
        </p:nvSpPr>
        <p:spPr>
          <a:xfrm>
            <a:off x="19789973"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5" name="object 15">
            <a:extLst>
              <a:ext uri="{FF2B5EF4-FFF2-40B4-BE49-F238E27FC236}">
                <a16:creationId xmlns:a16="http://schemas.microsoft.com/office/drawing/2014/main" id="{8153FF53-3307-D04A-A84C-D8D25718B234}"/>
              </a:ext>
            </a:extLst>
          </p:cNvPr>
          <p:cNvSpPr/>
          <p:nvPr/>
        </p:nvSpPr>
        <p:spPr>
          <a:xfrm>
            <a:off x="17957569"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6" name="object 16">
            <a:extLst>
              <a:ext uri="{FF2B5EF4-FFF2-40B4-BE49-F238E27FC236}">
                <a16:creationId xmlns:a16="http://schemas.microsoft.com/office/drawing/2014/main" id="{8D1755EE-C8F2-9418-19FE-997F96E2ABCC}"/>
              </a:ext>
            </a:extLst>
          </p:cNvPr>
          <p:cNvSpPr/>
          <p:nvPr/>
        </p:nvSpPr>
        <p:spPr>
          <a:xfrm>
            <a:off x="18219340"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7" name="object 17">
            <a:extLst>
              <a:ext uri="{FF2B5EF4-FFF2-40B4-BE49-F238E27FC236}">
                <a16:creationId xmlns:a16="http://schemas.microsoft.com/office/drawing/2014/main" id="{78057FE2-3EB2-071A-4439-CF693AD76BC6}"/>
              </a:ext>
            </a:extLst>
          </p:cNvPr>
          <p:cNvSpPr/>
          <p:nvPr/>
        </p:nvSpPr>
        <p:spPr>
          <a:xfrm>
            <a:off x="18481112"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8" name="object 18">
            <a:extLst>
              <a:ext uri="{FF2B5EF4-FFF2-40B4-BE49-F238E27FC236}">
                <a16:creationId xmlns:a16="http://schemas.microsoft.com/office/drawing/2014/main" id="{997CF5F1-BB75-8DAF-2B15-FDDA93936F38}"/>
              </a:ext>
            </a:extLst>
          </p:cNvPr>
          <p:cNvSpPr/>
          <p:nvPr/>
        </p:nvSpPr>
        <p:spPr>
          <a:xfrm>
            <a:off x="18742885"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9" name="object 19">
            <a:extLst>
              <a:ext uri="{FF2B5EF4-FFF2-40B4-BE49-F238E27FC236}">
                <a16:creationId xmlns:a16="http://schemas.microsoft.com/office/drawing/2014/main" id="{C8440720-BAFB-1DC7-F876-571F03727FB6}"/>
              </a:ext>
            </a:extLst>
          </p:cNvPr>
          <p:cNvSpPr/>
          <p:nvPr/>
        </p:nvSpPr>
        <p:spPr>
          <a:xfrm>
            <a:off x="19004657"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0" name="object 20">
            <a:extLst>
              <a:ext uri="{FF2B5EF4-FFF2-40B4-BE49-F238E27FC236}">
                <a16:creationId xmlns:a16="http://schemas.microsoft.com/office/drawing/2014/main" id="{786249C9-17C8-9902-0E1B-6022C44CAD43}"/>
              </a:ext>
            </a:extLst>
          </p:cNvPr>
          <p:cNvSpPr/>
          <p:nvPr/>
        </p:nvSpPr>
        <p:spPr>
          <a:xfrm>
            <a:off x="19266428"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1" name="object 21">
            <a:extLst>
              <a:ext uri="{FF2B5EF4-FFF2-40B4-BE49-F238E27FC236}">
                <a16:creationId xmlns:a16="http://schemas.microsoft.com/office/drawing/2014/main" id="{B8CFDF3E-DAC6-1406-8FC3-57B66100C397}"/>
              </a:ext>
            </a:extLst>
          </p:cNvPr>
          <p:cNvSpPr/>
          <p:nvPr/>
        </p:nvSpPr>
        <p:spPr>
          <a:xfrm>
            <a:off x="19528201"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2" name="object 22">
            <a:extLst>
              <a:ext uri="{FF2B5EF4-FFF2-40B4-BE49-F238E27FC236}">
                <a16:creationId xmlns:a16="http://schemas.microsoft.com/office/drawing/2014/main" id="{84685FD5-191A-30A7-C5E9-E04B5495CF47}"/>
              </a:ext>
            </a:extLst>
          </p:cNvPr>
          <p:cNvSpPr/>
          <p:nvPr/>
        </p:nvSpPr>
        <p:spPr>
          <a:xfrm>
            <a:off x="19789973"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3" name="object 23">
            <a:extLst>
              <a:ext uri="{FF2B5EF4-FFF2-40B4-BE49-F238E27FC236}">
                <a16:creationId xmlns:a16="http://schemas.microsoft.com/office/drawing/2014/main" id="{A791F170-20C3-80A6-1F1D-F7B2CE96BBDE}"/>
              </a:ext>
            </a:extLst>
          </p:cNvPr>
          <p:cNvSpPr/>
          <p:nvPr/>
        </p:nvSpPr>
        <p:spPr>
          <a:xfrm>
            <a:off x="17957569"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4" name="object 24">
            <a:extLst>
              <a:ext uri="{FF2B5EF4-FFF2-40B4-BE49-F238E27FC236}">
                <a16:creationId xmlns:a16="http://schemas.microsoft.com/office/drawing/2014/main" id="{03747208-F756-1F62-62A4-9861EDFB89EC}"/>
              </a:ext>
            </a:extLst>
          </p:cNvPr>
          <p:cNvSpPr/>
          <p:nvPr/>
        </p:nvSpPr>
        <p:spPr>
          <a:xfrm>
            <a:off x="18219340"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5" name="object 25">
            <a:extLst>
              <a:ext uri="{FF2B5EF4-FFF2-40B4-BE49-F238E27FC236}">
                <a16:creationId xmlns:a16="http://schemas.microsoft.com/office/drawing/2014/main" id="{9BF353BB-27E4-7C6B-BAB3-E8223F79FFA9}"/>
              </a:ext>
            </a:extLst>
          </p:cNvPr>
          <p:cNvSpPr/>
          <p:nvPr/>
        </p:nvSpPr>
        <p:spPr>
          <a:xfrm>
            <a:off x="18481112"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6" name="object 26">
            <a:extLst>
              <a:ext uri="{FF2B5EF4-FFF2-40B4-BE49-F238E27FC236}">
                <a16:creationId xmlns:a16="http://schemas.microsoft.com/office/drawing/2014/main" id="{356A4536-F3E9-11B2-520F-39C7995755C1}"/>
              </a:ext>
            </a:extLst>
          </p:cNvPr>
          <p:cNvSpPr/>
          <p:nvPr/>
        </p:nvSpPr>
        <p:spPr>
          <a:xfrm>
            <a:off x="18742885"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7" name="object 27">
            <a:extLst>
              <a:ext uri="{FF2B5EF4-FFF2-40B4-BE49-F238E27FC236}">
                <a16:creationId xmlns:a16="http://schemas.microsoft.com/office/drawing/2014/main" id="{F51B52DC-447C-B8E0-DC88-0308961E754D}"/>
              </a:ext>
            </a:extLst>
          </p:cNvPr>
          <p:cNvSpPr/>
          <p:nvPr/>
        </p:nvSpPr>
        <p:spPr>
          <a:xfrm>
            <a:off x="19004657"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8" name="object 28">
            <a:extLst>
              <a:ext uri="{FF2B5EF4-FFF2-40B4-BE49-F238E27FC236}">
                <a16:creationId xmlns:a16="http://schemas.microsoft.com/office/drawing/2014/main" id="{7F65596F-1F42-A163-8190-C0B5E0A3D847}"/>
              </a:ext>
            </a:extLst>
          </p:cNvPr>
          <p:cNvSpPr/>
          <p:nvPr/>
        </p:nvSpPr>
        <p:spPr>
          <a:xfrm>
            <a:off x="19266428"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9" name="object 29">
            <a:extLst>
              <a:ext uri="{FF2B5EF4-FFF2-40B4-BE49-F238E27FC236}">
                <a16:creationId xmlns:a16="http://schemas.microsoft.com/office/drawing/2014/main" id="{600E2545-D1B6-7D41-D390-F8972C462389}"/>
              </a:ext>
            </a:extLst>
          </p:cNvPr>
          <p:cNvSpPr/>
          <p:nvPr/>
        </p:nvSpPr>
        <p:spPr>
          <a:xfrm>
            <a:off x="19528201"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0" name="object 30">
            <a:extLst>
              <a:ext uri="{FF2B5EF4-FFF2-40B4-BE49-F238E27FC236}">
                <a16:creationId xmlns:a16="http://schemas.microsoft.com/office/drawing/2014/main" id="{D52BCBBE-47BC-73B4-6DF6-0A2D9AD018DB}"/>
              </a:ext>
            </a:extLst>
          </p:cNvPr>
          <p:cNvSpPr/>
          <p:nvPr/>
        </p:nvSpPr>
        <p:spPr>
          <a:xfrm>
            <a:off x="19789973"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1" name="object 31">
            <a:extLst>
              <a:ext uri="{FF2B5EF4-FFF2-40B4-BE49-F238E27FC236}">
                <a16:creationId xmlns:a16="http://schemas.microsoft.com/office/drawing/2014/main" id="{310CCB80-4BFE-6989-436C-DD016F550698}"/>
              </a:ext>
            </a:extLst>
          </p:cNvPr>
          <p:cNvSpPr/>
          <p:nvPr/>
        </p:nvSpPr>
        <p:spPr>
          <a:xfrm>
            <a:off x="17957569"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2" name="object 32">
            <a:extLst>
              <a:ext uri="{FF2B5EF4-FFF2-40B4-BE49-F238E27FC236}">
                <a16:creationId xmlns:a16="http://schemas.microsoft.com/office/drawing/2014/main" id="{26570815-0FCB-B961-0F6F-4D51EB10B8E2}"/>
              </a:ext>
            </a:extLst>
          </p:cNvPr>
          <p:cNvSpPr/>
          <p:nvPr/>
        </p:nvSpPr>
        <p:spPr>
          <a:xfrm>
            <a:off x="18219340"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3" name="object 33">
            <a:extLst>
              <a:ext uri="{FF2B5EF4-FFF2-40B4-BE49-F238E27FC236}">
                <a16:creationId xmlns:a16="http://schemas.microsoft.com/office/drawing/2014/main" id="{C2B72265-AF9F-2B10-B5ED-DFA1ADA7FB44}"/>
              </a:ext>
            </a:extLst>
          </p:cNvPr>
          <p:cNvSpPr/>
          <p:nvPr/>
        </p:nvSpPr>
        <p:spPr>
          <a:xfrm>
            <a:off x="18481112"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4" name="object 34">
            <a:extLst>
              <a:ext uri="{FF2B5EF4-FFF2-40B4-BE49-F238E27FC236}">
                <a16:creationId xmlns:a16="http://schemas.microsoft.com/office/drawing/2014/main" id="{87F5EEC8-8D29-92AE-556E-B6DE2FEF7E75}"/>
              </a:ext>
            </a:extLst>
          </p:cNvPr>
          <p:cNvSpPr/>
          <p:nvPr/>
        </p:nvSpPr>
        <p:spPr>
          <a:xfrm>
            <a:off x="18742885"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5" name="object 35">
            <a:extLst>
              <a:ext uri="{FF2B5EF4-FFF2-40B4-BE49-F238E27FC236}">
                <a16:creationId xmlns:a16="http://schemas.microsoft.com/office/drawing/2014/main" id="{D101C652-B070-3056-98F4-90DA8C82424C}"/>
              </a:ext>
            </a:extLst>
          </p:cNvPr>
          <p:cNvSpPr/>
          <p:nvPr/>
        </p:nvSpPr>
        <p:spPr>
          <a:xfrm>
            <a:off x="19004657"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6" name="object 36">
            <a:extLst>
              <a:ext uri="{FF2B5EF4-FFF2-40B4-BE49-F238E27FC236}">
                <a16:creationId xmlns:a16="http://schemas.microsoft.com/office/drawing/2014/main" id="{29A78AB6-BCDC-4BB6-3E59-81BDB9C15042}"/>
              </a:ext>
            </a:extLst>
          </p:cNvPr>
          <p:cNvSpPr/>
          <p:nvPr/>
        </p:nvSpPr>
        <p:spPr>
          <a:xfrm>
            <a:off x="19266428"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7" name="object 37">
            <a:extLst>
              <a:ext uri="{FF2B5EF4-FFF2-40B4-BE49-F238E27FC236}">
                <a16:creationId xmlns:a16="http://schemas.microsoft.com/office/drawing/2014/main" id="{F9A2868B-7BD8-6C9E-EA5A-BCB2AA4193A2}"/>
              </a:ext>
            </a:extLst>
          </p:cNvPr>
          <p:cNvSpPr/>
          <p:nvPr/>
        </p:nvSpPr>
        <p:spPr>
          <a:xfrm>
            <a:off x="19528201"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8" name="object 38">
            <a:extLst>
              <a:ext uri="{FF2B5EF4-FFF2-40B4-BE49-F238E27FC236}">
                <a16:creationId xmlns:a16="http://schemas.microsoft.com/office/drawing/2014/main" id="{C8F1373D-6D19-0072-C1FA-D160E4FAE3DB}"/>
              </a:ext>
            </a:extLst>
          </p:cNvPr>
          <p:cNvSpPr/>
          <p:nvPr/>
        </p:nvSpPr>
        <p:spPr>
          <a:xfrm>
            <a:off x="19789973"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9" name="object 39">
            <a:extLst>
              <a:ext uri="{FF2B5EF4-FFF2-40B4-BE49-F238E27FC236}">
                <a16:creationId xmlns:a16="http://schemas.microsoft.com/office/drawing/2014/main" id="{13BBB92F-34A2-102F-1CA6-6463BFDB2B02}"/>
              </a:ext>
            </a:extLst>
          </p:cNvPr>
          <p:cNvSpPr/>
          <p:nvPr/>
        </p:nvSpPr>
        <p:spPr>
          <a:xfrm>
            <a:off x="17957569"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0" name="object 40">
            <a:extLst>
              <a:ext uri="{FF2B5EF4-FFF2-40B4-BE49-F238E27FC236}">
                <a16:creationId xmlns:a16="http://schemas.microsoft.com/office/drawing/2014/main" id="{9A63DF8A-6B88-A896-F718-0D4EF8D5EC3A}"/>
              </a:ext>
            </a:extLst>
          </p:cNvPr>
          <p:cNvSpPr/>
          <p:nvPr/>
        </p:nvSpPr>
        <p:spPr>
          <a:xfrm>
            <a:off x="18219340"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1" name="object 41">
            <a:extLst>
              <a:ext uri="{FF2B5EF4-FFF2-40B4-BE49-F238E27FC236}">
                <a16:creationId xmlns:a16="http://schemas.microsoft.com/office/drawing/2014/main" id="{B2D81485-B11E-676C-0B22-BCBE83CB9DF3}"/>
              </a:ext>
            </a:extLst>
          </p:cNvPr>
          <p:cNvSpPr/>
          <p:nvPr/>
        </p:nvSpPr>
        <p:spPr>
          <a:xfrm>
            <a:off x="18481112"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2" name="object 42">
            <a:extLst>
              <a:ext uri="{FF2B5EF4-FFF2-40B4-BE49-F238E27FC236}">
                <a16:creationId xmlns:a16="http://schemas.microsoft.com/office/drawing/2014/main" id="{64BADA44-A1BE-AEE9-572B-1082F09EE762}"/>
              </a:ext>
            </a:extLst>
          </p:cNvPr>
          <p:cNvSpPr/>
          <p:nvPr/>
        </p:nvSpPr>
        <p:spPr>
          <a:xfrm>
            <a:off x="18742885"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3" name="object 43">
            <a:extLst>
              <a:ext uri="{FF2B5EF4-FFF2-40B4-BE49-F238E27FC236}">
                <a16:creationId xmlns:a16="http://schemas.microsoft.com/office/drawing/2014/main" id="{D7CFC089-A56A-AE48-B444-02DA768C8E61}"/>
              </a:ext>
            </a:extLst>
          </p:cNvPr>
          <p:cNvSpPr/>
          <p:nvPr/>
        </p:nvSpPr>
        <p:spPr>
          <a:xfrm>
            <a:off x="19004657"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4" name="object 44">
            <a:extLst>
              <a:ext uri="{FF2B5EF4-FFF2-40B4-BE49-F238E27FC236}">
                <a16:creationId xmlns:a16="http://schemas.microsoft.com/office/drawing/2014/main" id="{2BD4EEBA-8E37-0F2C-4D58-8CCA432128C7}"/>
              </a:ext>
            </a:extLst>
          </p:cNvPr>
          <p:cNvSpPr/>
          <p:nvPr/>
        </p:nvSpPr>
        <p:spPr>
          <a:xfrm>
            <a:off x="19266428"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5" name="object 45">
            <a:extLst>
              <a:ext uri="{FF2B5EF4-FFF2-40B4-BE49-F238E27FC236}">
                <a16:creationId xmlns:a16="http://schemas.microsoft.com/office/drawing/2014/main" id="{E966C15C-BDA8-747A-4F89-FA94AF301230}"/>
              </a:ext>
            </a:extLst>
          </p:cNvPr>
          <p:cNvSpPr/>
          <p:nvPr/>
        </p:nvSpPr>
        <p:spPr>
          <a:xfrm>
            <a:off x="19528201"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6" name="object 46">
            <a:extLst>
              <a:ext uri="{FF2B5EF4-FFF2-40B4-BE49-F238E27FC236}">
                <a16:creationId xmlns:a16="http://schemas.microsoft.com/office/drawing/2014/main" id="{3CD54DEE-B244-E977-BF43-9916D9FC4C3D}"/>
              </a:ext>
            </a:extLst>
          </p:cNvPr>
          <p:cNvSpPr/>
          <p:nvPr/>
        </p:nvSpPr>
        <p:spPr>
          <a:xfrm>
            <a:off x="19789973"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7" name="object 47">
            <a:extLst>
              <a:ext uri="{FF2B5EF4-FFF2-40B4-BE49-F238E27FC236}">
                <a16:creationId xmlns:a16="http://schemas.microsoft.com/office/drawing/2014/main" id="{A793F94E-F61F-0515-6FD2-AA5AD1258BA4}"/>
              </a:ext>
            </a:extLst>
          </p:cNvPr>
          <p:cNvSpPr/>
          <p:nvPr/>
        </p:nvSpPr>
        <p:spPr>
          <a:xfrm>
            <a:off x="17957569"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8" name="object 48">
            <a:extLst>
              <a:ext uri="{FF2B5EF4-FFF2-40B4-BE49-F238E27FC236}">
                <a16:creationId xmlns:a16="http://schemas.microsoft.com/office/drawing/2014/main" id="{6840C467-4DD9-2B0B-CCF1-14F62051ACE4}"/>
              </a:ext>
            </a:extLst>
          </p:cNvPr>
          <p:cNvSpPr/>
          <p:nvPr/>
        </p:nvSpPr>
        <p:spPr>
          <a:xfrm>
            <a:off x="18219340"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9" name="object 49">
            <a:extLst>
              <a:ext uri="{FF2B5EF4-FFF2-40B4-BE49-F238E27FC236}">
                <a16:creationId xmlns:a16="http://schemas.microsoft.com/office/drawing/2014/main" id="{0791C318-A3AB-8C27-5EC7-246C763A5EA4}"/>
              </a:ext>
            </a:extLst>
          </p:cNvPr>
          <p:cNvSpPr/>
          <p:nvPr/>
        </p:nvSpPr>
        <p:spPr>
          <a:xfrm>
            <a:off x="18481112"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0" name="object 50">
            <a:extLst>
              <a:ext uri="{FF2B5EF4-FFF2-40B4-BE49-F238E27FC236}">
                <a16:creationId xmlns:a16="http://schemas.microsoft.com/office/drawing/2014/main" id="{793B6234-1F65-C0CA-047A-8C4FBA91B793}"/>
              </a:ext>
            </a:extLst>
          </p:cNvPr>
          <p:cNvSpPr/>
          <p:nvPr/>
        </p:nvSpPr>
        <p:spPr>
          <a:xfrm>
            <a:off x="18742885"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1" name="object 51">
            <a:extLst>
              <a:ext uri="{FF2B5EF4-FFF2-40B4-BE49-F238E27FC236}">
                <a16:creationId xmlns:a16="http://schemas.microsoft.com/office/drawing/2014/main" id="{0D9249C0-0056-D5A9-A300-154033518344}"/>
              </a:ext>
            </a:extLst>
          </p:cNvPr>
          <p:cNvSpPr/>
          <p:nvPr/>
        </p:nvSpPr>
        <p:spPr>
          <a:xfrm>
            <a:off x="19004657"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2" name="object 52">
            <a:extLst>
              <a:ext uri="{FF2B5EF4-FFF2-40B4-BE49-F238E27FC236}">
                <a16:creationId xmlns:a16="http://schemas.microsoft.com/office/drawing/2014/main" id="{392C9710-83EB-6872-6165-F7076A06118D}"/>
              </a:ext>
            </a:extLst>
          </p:cNvPr>
          <p:cNvSpPr/>
          <p:nvPr/>
        </p:nvSpPr>
        <p:spPr>
          <a:xfrm>
            <a:off x="19266428"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3" name="object 53">
            <a:extLst>
              <a:ext uri="{FF2B5EF4-FFF2-40B4-BE49-F238E27FC236}">
                <a16:creationId xmlns:a16="http://schemas.microsoft.com/office/drawing/2014/main" id="{4BDAD698-76D1-0064-44EA-A0683C6D8191}"/>
              </a:ext>
            </a:extLst>
          </p:cNvPr>
          <p:cNvSpPr/>
          <p:nvPr/>
        </p:nvSpPr>
        <p:spPr>
          <a:xfrm>
            <a:off x="19528201"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4" name="object 54">
            <a:extLst>
              <a:ext uri="{FF2B5EF4-FFF2-40B4-BE49-F238E27FC236}">
                <a16:creationId xmlns:a16="http://schemas.microsoft.com/office/drawing/2014/main" id="{D89DA30A-C7BC-B318-187F-68EB505EB97D}"/>
              </a:ext>
            </a:extLst>
          </p:cNvPr>
          <p:cNvSpPr/>
          <p:nvPr/>
        </p:nvSpPr>
        <p:spPr>
          <a:xfrm>
            <a:off x="19789973"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5" name="object 55">
            <a:extLst>
              <a:ext uri="{FF2B5EF4-FFF2-40B4-BE49-F238E27FC236}">
                <a16:creationId xmlns:a16="http://schemas.microsoft.com/office/drawing/2014/main" id="{2A71B2D2-1A6D-4F78-F0DE-CD2FCE456FFE}"/>
              </a:ext>
            </a:extLst>
          </p:cNvPr>
          <p:cNvSpPr/>
          <p:nvPr/>
        </p:nvSpPr>
        <p:spPr>
          <a:xfrm>
            <a:off x="17957569"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6" name="object 56">
            <a:extLst>
              <a:ext uri="{FF2B5EF4-FFF2-40B4-BE49-F238E27FC236}">
                <a16:creationId xmlns:a16="http://schemas.microsoft.com/office/drawing/2014/main" id="{054B24E5-7273-5254-52F2-C9CEBD34DA9C}"/>
              </a:ext>
            </a:extLst>
          </p:cNvPr>
          <p:cNvSpPr/>
          <p:nvPr/>
        </p:nvSpPr>
        <p:spPr>
          <a:xfrm>
            <a:off x="18219340"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7" name="object 57">
            <a:extLst>
              <a:ext uri="{FF2B5EF4-FFF2-40B4-BE49-F238E27FC236}">
                <a16:creationId xmlns:a16="http://schemas.microsoft.com/office/drawing/2014/main" id="{C5CBA562-D37F-FC0A-7A6D-358C6142622D}"/>
              </a:ext>
            </a:extLst>
          </p:cNvPr>
          <p:cNvSpPr/>
          <p:nvPr/>
        </p:nvSpPr>
        <p:spPr>
          <a:xfrm>
            <a:off x="18481112"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8" name="object 58">
            <a:extLst>
              <a:ext uri="{FF2B5EF4-FFF2-40B4-BE49-F238E27FC236}">
                <a16:creationId xmlns:a16="http://schemas.microsoft.com/office/drawing/2014/main" id="{CF468878-0CC9-97C6-F40A-9F3FEEEB8079}"/>
              </a:ext>
            </a:extLst>
          </p:cNvPr>
          <p:cNvSpPr/>
          <p:nvPr/>
        </p:nvSpPr>
        <p:spPr>
          <a:xfrm>
            <a:off x="18742885"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9" name="object 59">
            <a:extLst>
              <a:ext uri="{FF2B5EF4-FFF2-40B4-BE49-F238E27FC236}">
                <a16:creationId xmlns:a16="http://schemas.microsoft.com/office/drawing/2014/main" id="{AA0C78F9-0C5C-8712-70A2-7FF68CBAF2A2}"/>
              </a:ext>
            </a:extLst>
          </p:cNvPr>
          <p:cNvSpPr/>
          <p:nvPr/>
        </p:nvSpPr>
        <p:spPr>
          <a:xfrm>
            <a:off x="19004657"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0" name="object 60">
            <a:extLst>
              <a:ext uri="{FF2B5EF4-FFF2-40B4-BE49-F238E27FC236}">
                <a16:creationId xmlns:a16="http://schemas.microsoft.com/office/drawing/2014/main" id="{86B0C93F-D6DB-87C0-40EA-46EB17E17CC5}"/>
              </a:ext>
            </a:extLst>
          </p:cNvPr>
          <p:cNvSpPr/>
          <p:nvPr/>
        </p:nvSpPr>
        <p:spPr>
          <a:xfrm>
            <a:off x="19266428"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1" name="object 61">
            <a:extLst>
              <a:ext uri="{FF2B5EF4-FFF2-40B4-BE49-F238E27FC236}">
                <a16:creationId xmlns:a16="http://schemas.microsoft.com/office/drawing/2014/main" id="{0CC10BA0-8ECC-8C5B-F0AF-496F31FB69B3}"/>
              </a:ext>
            </a:extLst>
          </p:cNvPr>
          <p:cNvSpPr/>
          <p:nvPr/>
        </p:nvSpPr>
        <p:spPr>
          <a:xfrm>
            <a:off x="19528201"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2" name="object 62">
            <a:extLst>
              <a:ext uri="{FF2B5EF4-FFF2-40B4-BE49-F238E27FC236}">
                <a16:creationId xmlns:a16="http://schemas.microsoft.com/office/drawing/2014/main" id="{2B3E5BE3-178F-AFE4-FF32-E3F230362615}"/>
              </a:ext>
            </a:extLst>
          </p:cNvPr>
          <p:cNvSpPr/>
          <p:nvPr/>
        </p:nvSpPr>
        <p:spPr>
          <a:xfrm>
            <a:off x="19789973"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3" name="object 63">
            <a:extLst>
              <a:ext uri="{FF2B5EF4-FFF2-40B4-BE49-F238E27FC236}">
                <a16:creationId xmlns:a16="http://schemas.microsoft.com/office/drawing/2014/main" id="{A0244BF1-18D6-3222-8A3A-1B7CC5B0B859}"/>
              </a:ext>
            </a:extLst>
          </p:cNvPr>
          <p:cNvSpPr/>
          <p:nvPr/>
        </p:nvSpPr>
        <p:spPr>
          <a:xfrm>
            <a:off x="17957569"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4" name="object 64">
            <a:extLst>
              <a:ext uri="{FF2B5EF4-FFF2-40B4-BE49-F238E27FC236}">
                <a16:creationId xmlns:a16="http://schemas.microsoft.com/office/drawing/2014/main" id="{4C106B66-41AE-D012-88E9-05A6C41881EE}"/>
              </a:ext>
            </a:extLst>
          </p:cNvPr>
          <p:cNvSpPr/>
          <p:nvPr/>
        </p:nvSpPr>
        <p:spPr>
          <a:xfrm>
            <a:off x="18219340"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5" name="object 65">
            <a:extLst>
              <a:ext uri="{FF2B5EF4-FFF2-40B4-BE49-F238E27FC236}">
                <a16:creationId xmlns:a16="http://schemas.microsoft.com/office/drawing/2014/main" id="{EEF6C859-59B8-69B8-B17F-BA6D3AB0D930}"/>
              </a:ext>
            </a:extLst>
          </p:cNvPr>
          <p:cNvSpPr/>
          <p:nvPr/>
        </p:nvSpPr>
        <p:spPr>
          <a:xfrm>
            <a:off x="18481112"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6" name="object 66">
            <a:extLst>
              <a:ext uri="{FF2B5EF4-FFF2-40B4-BE49-F238E27FC236}">
                <a16:creationId xmlns:a16="http://schemas.microsoft.com/office/drawing/2014/main" id="{4A8F0318-D18C-F965-0E14-45F3AAAC33E1}"/>
              </a:ext>
            </a:extLst>
          </p:cNvPr>
          <p:cNvSpPr/>
          <p:nvPr/>
        </p:nvSpPr>
        <p:spPr>
          <a:xfrm>
            <a:off x="18742885"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7" name="object 67">
            <a:extLst>
              <a:ext uri="{FF2B5EF4-FFF2-40B4-BE49-F238E27FC236}">
                <a16:creationId xmlns:a16="http://schemas.microsoft.com/office/drawing/2014/main" id="{785B09A5-CCC5-FB09-CEDE-F58D9EDE4863}"/>
              </a:ext>
            </a:extLst>
          </p:cNvPr>
          <p:cNvSpPr/>
          <p:nvPr/>
        </p:nvSpPr>
        <p:spPr>
          <a:xfrm>
            <a:off x="19004657"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8" name="object 68">
            <a:extLst>
              <a:ext uri="{FF2B5EF4-FFF2-40B4-BE49-F238E27FC236}">
                <a16:creationId xmlns:a16="http://schemas.microsoft.com/office/drawing/2014/main" id="{F8D41906-6F47-FC3E-4454-9AD1D68172CF}"/>
              </a:ext>
            </a:extLst>
          </p:cNvPr>
          <p:cNvSpPr/>
          <p:nvPr/>
        </p:nvSpPr>
        <p:spPr>
          <a:xfrm>
            <a:off x="19266428"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9" name="object 69">
            <a:extLst>
              <a:ext uri="{FF2B5EF4-FFF2-40B4-BE49-F238E27FC236}">
                <a16:creationId xmlns:a16="http://schemas.microsoft.com/office/drawing/2014/main" id="{94509C67-FAAB-B221-0B16-16E575F6C7A7}"/>
              </a:ext>
            </a:extLst>
          </p:cNvPr>
          <p:cNvSpPr/>
          <p:nvPr/>
        </p:nvSpPr>
        <p:spPr>
          <a:xfrm>
            <a:off x="19528201"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70" name="object 70">
            <a:extLst>
              <a:ext uri="{FF2B5EF4-FFF2-40B4-BE49-F238E27FC236}">
                <a16:creationId xmlns:a16="http://schemas.microsoft.com/office/drawing/2014/main" id="{073AA7BD-D5F3-375E-B95D-2309D6F1F186}"/>
              </a:ext>
            </a:extLst>
          </p:cNvPr>
          <p:cNvSpPr/>
          <p:nvPr/>
        </p:nvSpPr>
        <p:spPr>
          <a:xfrm>
            <a:off x="19789973"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75" name="CaixaDeTexto 74">
            <a:extLst>
              <a:ext uri="{FF2B5EF4-FFF2-40B4-BE49-F238E27FC236}">
                <a16:creationId xmlns:a16="http://schemas.microsoft.com/office/drawing/2014/main" id="{D083D80E-2F4C-629E-6D69-D4CEFE462E5C}"/>
              </a:ext>
            </a:extLst>
          </p:cNvPr>
          <p:cNvSpPr txBox="1">
            <a:spLocks/>
          </p:cNvSpPr>
          <p:nvPr/>
        </p:nvSpPr>
        <p:spPr>
          <a:xfrm>
            <a:off x="1413573" y="1728140"/>
            <a:ext cx="17643439" cy="7571303"/>
          </a:xfrm>
          <a:prstGeom prst="rect">
            <a:avLst/>
          </a:prstGeom>
          <a:noFill/>
        </p:spPr>
        <p:txBody>
          <a:bodyPr wrap="square">
            <a:spAutoFit/>
          </a:bodyPr>
          <a:lstStyle/>
          <a:p>
            <a:pPr algn="just"/>
            <a:r>
              <a:rPr lang="pt-BR" sz="5400" b="1" dirty="0">
                <a:solidFill>
                  <a:schemeClr val="tx1">
                    <a:lumMod val="65000"/>
                    <a:lumOff val="35000"/>
                  </a:schemeClr>
                </a:solidFill>
                <a:latin typeface="+mj-lt"/>
                <a:cs typeface="Arial" panose="020B0604020202020204" pitchFamily="34" charset="0"/>
              </a:rPr>
              <a:t>Endereço de Gateway: </a:t>
            </a:r>
            <a:r>
              <a:rPr lang="pt-BR" sz="5400" dirty="0">
                <a:solidFill>
                  <a:schemeClr val="tx1">
                    <a:lumMod val="65000"/>
                    <a:lumOff val="35000"/>
                  </a:schemeClr>
                </a:solidFill>
                <a:latin typeface="+mj-lt"/>
                <a:cs typeface="Arial" panose="020B0604020202020204" pitchFamily="34" charset="0"/>
              </a:rPr>
              <a:t>é a passagem entre duas redes, é um sistema ou equipamento encarregado de estabelecer a comunicação entre duas redes, esse endereço costuma ter o último número do quarto octeto em UM, exemplo: IP 192.168.10.121 o gateway é 192.168.10.1</a:t>
            </a:r>
          </a:p>
          <a:p>
            <a:pPr algn="just"/>
            <a:endParaRPr lang="pt-BR" sz="5400" dirty="0">
              <a:solidFill>
                <a:schemeClr val="tx1">
                  <a:lumMod val="65000"/>
                  <a:lumOff val="35000"/>
                </a:schemeClr>
              </a:solidFill>
              <a:latin typeface="+mj-lt"/>
              <a:cs typeface="Arial" panose="020B0604020202020204" pitchFamily="34" charset="0"/>
            </a:endParaRPr>
          </a:p>
          <a:p>
            <a:pPr algn="just"/>
            <a:r>
              <a:rPr lang="pt-BR" sz="5400" b="1" dirty="0">
                <a:solidFill>
                  <a:schemeClr val="tx1">
                    <a:lumMod val="65000"/>
                    <a:lumOff val="35000"/>
                  </a:schemeClr>
                </a:solidFill>
                <a:latin typeface="+mj-lt"/>
                <a:cs typeface="Arial" panose="020B0604020202020204" pitchFamily="34" charset="0"/>
              </a:rPr>
              <a:t>Endereço MAC: </a:t>
            </a:r>
            <a:r>
              <a:rPr lang="pt-BR" sz="5400" dirty="0">
                <a:solidFill>
                  <a:schemeClr val="tx1">
                    <a:lumMod val="65000"/>
                    <a:lumOff val="35000"/>
                  </a:schemeClr>
                </a:solidFill>
                <a:latin typeface="+mj-lt"/>
                <a:cs typeface="Arial" panose="020B0604020202020204" pitchFamily="34" charset="0"/>
              </a:rPr>
              <a:t>O MAC ADDRESS (Media Access </a:t>
            </a:r>
            <a:r>
              <a:rPr lang="pt-BR" sz="5400" dirty="0" err="1">
                <a:solidFill>
                  <a:schemeClr val="tx1">
                    <a:lumMod val="65000"/>
                    <a:lumOff val="35000"/>
                  </a:schemeClr>
                </a:solidFill>
                <a:latin typeface="+mj-lt"/>
                <a:cs typeface="Arial" panose="020B0604020202020204" pitchFamily="34" charset="0"/>
              </a:rPr>
              <a:t>Control</a:t>
            </a:r>
            <a:r>
              <a:rPr lang="pt-BR" sz="5400" dirty="0">
                <a:solidFill>
                  <a:schemeClr val="tx1">
                    <a:lumMod val="65000"/>
                    <a:lumOff val="35000"/>
                  </a:schemeClr>
                </a:solidFill>
                <a:latin typeface="+mj-lt"/>
                <a:cs typeface="Arial" panose="020B0604020202020204" pitchFamily="34" charset="0"/>
              </a:rPr>
              <a:t>) é o endereço físico e único, que é associado à interface de comunicação utilizada em dispositivos de rede.</a:t>
            </a:r>
            <a:endParaRPr lang="pt-BR" sz="5400" u="sng"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73" name="Título 78">
            <a:extLst>
              <a:ext uri="{FF2B5EF4-FFF2-40B4-BE49-F238E27FC236}">
                <a16:creationId xmlns:a16="http://schemas.microsoft.com/office/drawing/2014/main" id="{9289E2C6-16FF-65C8-24AB-9C240506F105}"/>
              </a:ext>
            </a:extLst>
          </p:cNvPr>
          <p:cNvSpPr txBox="1">
            <a:spLocks/>
          </p:cNvSpPr>
          <p:nvPr/>
        </p:nvSpPr>
        <p:spPr>
          <a:xfrm>
            <a:off x="5175699" y="552424"/>
            <a:ext cx="9926379" cy="1015663"/>
          </a:xfrm>
          <a:prstGeom prst="rect">
            <a:avLst/>
          </a:prstGeom>
        </p:spPr>
        <p:txBody>
          <a:bodyPr wrap="square" lIns="0" tIns="0" rIns="0" bIns="0">
            <a:spAutoFit/>
          </a:bodyPr>
          <a:lstStyle>
            <a:lvl1pPr>
              <a:defRPr sz="6100" b="0" i="0">
                <a:solidFill>
                  <a:srgbClr val="333333"/>
                </a:solidFill>
                <a:latin typeface="Montserrat Light"/>
                <a:ea typeface="+mj-ea"/>
                <a:cs typeface="Montserrat Light"/>
              </a:defRPr>
            </a:lvl1pPr>
          </a:lstStyle>
          <a:p>
            <a:r>
              <a:rPr lang="pt-BR" sz="6600" b="1" kern="0" dirty="0">
                <a:solidFill>
                  <a:srgbClr val="C00000"/>
                </a:solidFill>
                <a:latin typeface="+mj-lt"/>
              </a:rPr>
              <a:t>Outras definições em redes</a:t>
            </a:r>
          </a:p>
        </p:txBody>
      </p:sp>
    </p:spTree>
    <p:extLst>
      <p:ext uri="{BB962C8B-B14F-4D97-AF65-F5344CB8AC3E}">
        <p14:creationId xmlns:p14="http://schemas.microsoft.com/office/powerpoint/2010/main" val="29039748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91AFF47D-2DFE-7FA1-6C36-F20657CFDE49}"/>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6E8CB9A2-2068-CAD7-C8AF-227ABAC31D27}"/>
              </a:ext>
            </a:extLst>
          </p:cNvPr>
          <p:cNvSpPr/>
          <p:nvPr/>
        </p:nvSpPr>
        <p:spPr>
          <a:xfrm>
            <a:off x="1047088" y="1047088"/>
            <a:ext cx="0" cy="1466215"/>
          </a:xfrm>
          <a:custGeom>
            <a:avLst/>
            <a:gdLst/>
            <a:ahLst/>
            <a:cxnLst/>
            <a:rect l="l" t="t" r="r" b="b"/>
            <a:pathLst>
              <a:path h="1466214">
                <a:moveTo>
                  <a:pt x="0" y="0"/>
                </a:moveTo>
                <a:lnTo>
                  <a:pt x="0" y="1465923"/>
                </a:lnTo>
              </a:path>
            </a:pathLst>
          </a:custGeom>
          <a:ln w="104708">
            <a:solidFill>
              <a:srgbClr val="C1272C"/>
            </a:solidFill>
          </a:ln>
        </p:spPr>
        <p:txBody>
          <a:bodyPr wrap="square" lIns="0" tIns="0" rIns="0" bIns="0" rtlCol="0"/>
          <a:lstStyle/>
          <a:p>
            <a:endParaRPr/>
          </a:p>
        </p:txBody>
      </p:sp>
      <p:sp>
        <p:nvSpPr>
          <p:cNvPr id="3" name="object 3">
            <a:extLst>
              <a:ext uri="{FF2B5EF4-FFF2-40B4-BE49-F238E27FC236}">
                <a16:creationId xmlns:a16="http://schemas.microsoft.com/office/drawing/2014/main" id="{FE21238B-B73E-B5DE-5DA8-F74B29FFFA24}"/>
              </a:ext>
            </a:extLst>
          </p:cNvPr>
          <p:cNvSpPr/>
          <p:nvPr/>
        </p:nvSpPr>
        <p:spPr>
          <a:xfrm>
            <a:off x="0" y="11151492"/>
            <a:ext cx="20104100" cy="157480"/>
          </a:xfrm>
          <a:custGeom>
            <a:avLst/>
            <a:gdLst/>
            <a:ahLst/>
            <a:cxnLst/>
            <a:rect l="l" t="t" r="r" b="b"/>
            <a:pathLst>
              <a:path w="20104100" h="157479">
                <a:moveTo>
                  <a:pt x="20104099" y="0"/>
                </a:moveTo>
                <a:lnTo>
                  <a:pt x="0" y="0"/>
                </a:lnTo>
                <a:lnTo>
                  <a:pt x="0" y="157063"/>
                </a:lnTo>
                <a:lnTo>
                  <a:pt x="20104099" y="157063"/>
                </a:lnTo>
                <a:lnTo>
                  <a:pt x="20104099" y="0"/>
                </a:lnTo>
                <a:close/>
              </a:path>
            </a:pathLst>
          </a:custGeom>
          <a:solidFill>
            <a:srgbClr val="C1272C"/>
          </a:solidFill>
        </p:spPr>
        <p:txBody>
          <a:bodyPr wrap="square" lIns="0" tIns="0" rIns="0" bIns="0" rtlCol="0"/>
          <a:lstStyle/>
          <a:p>
            <a:endParaRPr/>
          </a:p>
        </p:txBody>
      </p:sp>
      <p:grpSp>
        <p:nvGrpSpPr>
          <p:cNvPr id="4" name="object 4">
            <a:extLst>
              <a:ext uri="{FF2B5EF4-FFF2-40B4-BE49-F238E27FC236}">
                <a16:creationId xmlns:a16="http://schemas.microsoft.com/office/drawing/2014/main" id="{C773136D-15CF-0CEB-9209-6A03D37B7D71}"/>
              </a:ext>
            </a:extLst>
          </p:cNvPr>
          <p:cNvGrpSpPr/>
          <p:nvPr/>
        </p:nvGrpSpPr>
        <p:grpSpPr>
          <a:xfrm>
            <a:off x="15311497" y="431894"/>
            <a:ext cx="3693160" cy="942975"/>
            <a:chOff x="15363992" y="1047088"/>
            <a:chExt cx="3693160" cy="942975"/>
          </a:xfrm>
        </p:grpSpPr>
        <p:sp>
          <p:nvSpPr>
            <p:cNvPr id="5" name="object 5">
              <a:extLst>
                <a:ext uri="{FF2B5EF4-FFF2-40B4-BE49-F238E27FC236}">
                  <a16:creationId xmlns:a16="http://schemas.microsoft.com/office/drawing/2014/main" id="{F9933083-1B2F-D88A-CAC5-408D5C4B9AE3}"/>
                </a:ext>
              </a:extLst>
            </p:cNvPr>
            <p:cNvSpPr/>
            <p:nvPr/>
          </p:nvSpPr>
          <p:spPr>
            <a:xfrm>
              <a:off x="15364065" y="1047088"/>
              <a:ext cx="3693160" cy="942975"/>
            </a:xfrm>
            <a:custGeom>
              <a:avLst/>
              <a:gdLst/>
              <a:ahLst/>
              <a:cxnLst/>
              <a:rect l="l" t="t" r="r" b="b"/>
              <a:pathLst>
                <a:path w="3693159" h="942975">
                  <a:moveTo>
                    <a:pt x="3692945" y="0"/>
                  </a:moveTo>
                  <a:lnTo>
                    <a:pt x="0" y="0"/>
                  </a:lnTo>
                  <a:lnTo>
                    <a:pt x="0" y="942379"/>
                  </a:lnTo>
                  <a:lnTo>
                    <a:pt x="3692945" y="942379"/>
                  </a:lnTo>
                  <a:lnTo>
                    <a:pt x="3692945" y="0"/>
                  </a:lnTo>
                  <a:close/>
                </a:path>
              </a:pathLst>
            </a:custGeom>
            <a:solidFill>
              <a:srgbClr val="E21013"/>
            </a:solidFill>
          </p:spPr>
          <p:txBody>
            <a:bodyPr wrap="square" lIns="0" tIns="0" rIns="0" bIns="0" rtlCol="0"/>
            <a:lstStyle/>
            <a:p>
              <a:endParaRPr/>
            </a:p>
          </p:txBody>
        </p:sp>
        <p:sp>
          <p:nvSpPr>
            <p:cNvPr id="6" name="object 6">
              <a:extLst>
                <a:ext uri="{FF2B5EF4-FFF2-40B4-BE49-F238E27FC236}">
                  <a16:creationId xmlns:a16="http://schemas.microsoft.com/office/drawing/2014/main" id="{5CB5038F-760C-0EDB-887B-94F00C7D4FAC}"/>
                </a:ext>
              </a:extLst>
            </p:cNvPr>
            <p:cNvSpPr/>
            <p:nvPr/>
          </p:nvSpPr>
          <p:spPr>
            <a:xfrm>
              <a:off x="15363990" y="1167618"/>
              <a:ext cx="3693160" cy="700405"/>
            </a:xfrm>
            <a:custGeom>
              <a:avLst/>
              <a:gdLst/>
              <a:ahLst/>
              <a:cxnLst/>
              <a:rect l="l" t="t" r="r" b="b"/>
              <a:pathLst>
                <a:path w="3693159" h="700405">
                  <a:moveTo>
                    <a:pt x="198361" y="660984"/>
                  </a:moveTo>
                  <a:lnTo>
                    <a:pt x="0" y="660984"/>
                  </a:lnTo>
                  <a:lnTo>
                    <a:pt x="0" y="685812"/>
                  </a:lnTo>
                  <a:lnTo>
                    <a:pt x="198361" y="685812"/>
                  </a:lnTo>
                  <a:lnTo>
                    <a:pt x="198361" y="660984"/>
                  </a:lnTo>
                  <a:close/>
                </a:path>
                <a:path w="3693159" h="700405">
                  <a:moveTo>
                    <a:pt x="198361" y="502246"/>
                  </a:moveTo>
                  <a:lnTo>
                    <a:pt x="0" y="502246"/>
                  </a:lnTo>
                  <a:lnTo>
                    <a:pt x="0" y="527050"/>
                  </a:lnTo>
                  <a:lnTo>
                    <a:pt x="198361" y="527050"/>
                  </a:lnTo>
                  <a:lnTo>
                    <a:pt x="198361" y="502246"/>
                  </a:lnTo>
                  <a:close/>
                </a:path>
                <a:path w="3693159" h="700405">
                  <a:moveTo>
                    <a:pt x="198361" y="337540"/>
                  </a:moveTo>
                  <a:lnTo>
                    <a:pt x="0" y="337540"/>
                  </a:lnTo>
                  <a:lnTo>
                    <a:pt x="0" y="362356"/>
                  </a:lnTo>
                  <a:lnTo>
                    <a:pt x="198361" y="362356"/>
                  </a:lnTo>
                  <a:lnTo>
                    <a:pt x="198361" y="337540"/>
                  </a:lnTo>
                  <a:close/>
                </a:path>
                <a:path w="3693159" h="700405">
                  <a:moveTo>
                    <a:pt x="198361" y="175044"/>
                  </a:moveTo>
                  <a:lnTo>
                    <a:pt x="0" y="175044"/>
                  </a:lnTo>
                  <a:lnTo>
                    <a:pt x="0" y="199898"/>
                  </a:lnTo>
                  <a:lnTo>
                    <a:pt x="198361" y="199898"/>
                  </a:lnTo>
                  <a:lnTo>
                    <a:pt x="198361" y="175044"/>
                  </a:lnTo>
                  <a:close/>
                </a:path>
                <a:path w="3693159" h="700405">
                  <a:moveTo>
                    <a:pt x="198361" y="16789"/>
                  </a:moveTo>
                  <a:lnTo>
                    <a:pt x="0" y="16789"/>
                  </a:lnTo>
                  <a:lnTo>
                    <a:pt x="0" y="41592"/>
                  </a:lnTo>
                  <a:lnTo>
                    <a:pt x="198361" y="41592"/>
                  </a:lnTo>
                  <a:lnTo>
                    <a:pt x="198361" y="16789"/>
                  </a:lnTo>
                  <a:close/>
                </a:path>
                <a:path w="3693159" h="700405">
                  <a:moveTo>
                    <a:pt x="908519" y="161366"/>
                  </a:moveTo>
                  <a:lnTo>
                    <a:pt x="905611" y="119291"/>
                  </a:lnTo>
                  <a:lnTo>
                    <a:pt x="870216" y="56515"/>
                  </a:lnTo>
                  <a:lnTo>
                    <a:pt x="804722" y="18783"/>
                  </a:lnTo>
                  <a:lnTo>
                    <a:pt x="764209" y="8001"/>
                  </a:lnTo>
                  <a:lnTo>
                    <a:pt x="720382" y="1905"/>
                  </a:lnTo>
                  <a:lnTo>
                    <a:pt x="674649" y="0"/>
                  </a:lnTo>
                  <a:lnTo>
                    <a:pt x="627646" y="1714"/>
                  </a:lnTo>
                  <a:lnTo>
                    <a:pt x="580986" y="7264"/>
                  </a:lnTo>
                  <a:lnTo>
                    <a:pt x="535609" y="17233"/>
                  </a:lnTo>
                  <a:lnTo>
                    <a:pt x="492480" y="32207"/>
                  </a:lnTo>
                  <a:lnTo>
                    <a:pt x="452551" y="52793"/>
                  </a:lnTo>
                  <a:lnTo>
                    <a:pt x="416788" y="79552"/>
                  </a:lnTo>
                  <a:lnTo>
                    <a:pt x="386118" y="113106"/>
                  </a:lnTo>
                  <a:lnTo>
                    <a:pt x="361518" y="154012"/>
                  </a:lnTo>
                  <a:lnTo>
                    <a:pt x="343928" y="202895"/>
                  </a:lnTo>
                  <a:lnTo>
                    <a:pt x="339191" y="254914"/>
                  </a:lnTo>
                  <a:lnTo>
                    <a:pt x="348361" y="300837"/>
                  </a:lnTo>
                  <a:lnTo>
                    <a:pt x="371944" y="338734"/>
                  </a:lnTo>
                  <a:lnTo>
                    <a:pt x="410489" y="366699"/>
                  </a:lnTo>
                  <a:lnTo>
                    <a:pt x="460273" y="387223"/>
                  </a:lnTo>
                  <a:lnTo>
                    <a:pt x="508939" y="402183"/>
                  </a:lnTo>
                  <a:lnTo>
                    <a:pt x="594931" y="424510"/>
                  </a:lnTo>
                  <a:lnTo>
                    <a:pt x="628256" y="436435"/>
                  </a:lnTo>
                  <a:lnTo>
                    <a:pt x="652449" y="451891"/>
                  </a:lnTo>
                  <a:lnTo>
                    <a:pt x="665530" y="473189"/>
                  </a:lnTo>
                  <a:lnTo>
                    <a:pt x="665492" y="502577"/>
                  </a:lnTo>
                  <a:lnTo>
                    <a:pt x="650049" y="531888"/>
                  </a:lnTo>
                  <a:lnTo>
                    <a:pt x="622071" y="552818"/>
                  </a:lnTo>
                  <a:lnTo>
                    <a:pt x="587794" y="565378"/>
                  </a:lnTo>
                  <a:lnTo>
                    <a:pt x="553504" y="569556"/>
                  </a:lnTo>
                  <a:lnTo>
                    <a:pt x="508876" y="563194"/>
                  </a:lnTo>
                  <a:lnTo>
                    <a:pt x="477100" y="544436"/>
                  </a:lnTo>
                  <a:lnTo>
                    <a:pt x="460578" y="513829"/>
                  </a:lnTo>
                  <a:lnTo>
                    <a:pt x="461683" y="471868"/>
                  </a:lnTo>
                  <a:lnTo>
                    <a:pt x="275539" y="471868"/>
                  </a:lnTo>
                  <a:lnTo>
                    <a:pt x="269430" y="527735"/>
                  </a:lnTo>
                  <a:lnTo>
                    <a:pt x="274370" y="574230"/>
                  </a:lnTo>
                  <a:lnTo>
                    <a:pt x="289217" y="612089"/>
                  </a:lnTo>
                  <a:lnTo>
                    <a:pt x="312877" y="642086"/>
                  </a:lnTo>
                  <a:lnTo>
                    <a:pt x="344208" y="664946"/>
                  </a:lnTo>
                  <a:lnTo>
                    <a:pt x="382117" y="681418"/>
                  </a:lnTo>
                  <a:lnTo>
                    <a:pt x="425475" y="692264"/>
                  </a:lnTo>
                  <a:lnTo>
                    <a:pt x="473151" y="698233"/>
                  </a:lnTo>
                  <a:lnTo>
                    <a:pt x="524052" y="700049"/>
                  </a:lnTo>
                  <a:lnTo>
                    <a:pt x="575627" y="697547"/>
                  </a:lnTo>
                  <a:lnTo>
                    <a:pt x="626084" y="690016"/>
                  </a:lnTo>
                  <a:lnTo>
                    <a:pt x="674420" y="677392"/>
                  </a:lnTo>
                  <a:lnTo>
                    <a:pt x="719607" y="659612"/>
                  </a:lnTo>
                  <a:lnTo>
                    <a:pt x="760666" y="636625"/>
                  </a:lnTo>
                  <a:lnTo>
                    <a:pt x="796582" y="608368"/>
                  </a:lnTo>
                  <a:lnTo>
                    <a:pt x="826350" y="574776"/>
                  </a:lnTo>
                  <a:lnTo>
                    <a:pt x="829373" y="569556"/>
                  </a:lnTo>
                  <a:lnTo>
                    <a:pt x="848956" y="535813"/>
                  </a:lnTo>
                  <a:lnTo>
                    <a:pt x="863409" y="491388"/>
                  </a:lnTo>
                  <a:lnTo>
                    <a:pt x="869175" y="436956"/>
                  </a:lnTo>
                  <a:lnTo>
                    <a:pt x="862253" y="393573"/>
                  </a:lnTo>
                  <a:lnTo>
                    <a:pt x="844715" y="359727"/>
                  </a:lnTo>
                  <a:lnTo>
                    <a:pt x="786180" y="314388"/>
                  </a:lnTo>
                  <a:lnTo>
                    <a:pt x="749388" y="299808"/>
                  </a:lnTo>
                  <a:lnTo>
                    <a:pt x="710361" y="288569"/>
                  </a:lnTo>
                  <a:lnTo>
                    <a:pt x="634009" y="269887"/>
                  </a:lnTo>
                  <a:lnTo>
                    <a:pt x="598487" y="259105"/>
                  </a:lnTo>
                  <a:lnTo>
                    <a:pt x="566508" y="244411"/>
                  </a:lnTo>
                  <a:lnTo>
                    <a:pt x="545198" y="222910"/>
                  </a:lnTo>
                  <a:lnTo>
                    <a:pt x="541705" y="191706"/>
                  </a:lnTo>
                  <a:lnTo>
                    <a:pt x="553237" y="167970"/>
                  </a:lnTo>
                  <a:lnTo>
                    <a:pt x="574865" y="148424"/>
                  </a:lnTo>
                  <a:lnTo>
                    <a:pt x="603186" y="135166"/>
                  </a:lnTo>
                  <a:lnTo>
                    <a:pt x="634784" y="130289"/>
                  </a:lnTo>
                  <a:lnTo>
                    <a:pt x="656831" y="131673"/>
                  </a:lnTo>
                  <a:lnTo>
                    <a:pt x="701929" y="151714"/>
                  </a:lnTo>
                  <a:lnTo>
                    <a:pt x="716394" y="192925"/>
                  </a:lnTo>
                  <a:lnTo>
                    <a:pt x="713587" y="211251"/>
                  </a:lnTo>
                  <a:lnTo>
                    <a:pt x="899706" y="211251"/>
                  </a:lnTo>
                  <a:lnTo>
                    <a:pt x="908519" y="161366"/>
                  </a:lnTo>
                  <a:close/>
                </a:path>
                <a:path w="3693159" h="700405">
                  <a:moveTo>
                    <a:pt x="1580972" y="13944"/>
                  </a:moveTo>
                  <a:lnTo>
                    <a:pt x="1069111" y="13944"/>
                  </a:lnTo>
                  <a:lnTo>
                    <a:pt x="926261" y="685927"/>
                  </a:lnTo>
                  <a:lnTo>
                    <a:pt x="1438135" y="685927"/>
                  </a:lnTo>
                  <a:lnTo>
                    <a:pt x="1465897" y="555599"/>
                  </a:lnTo>
                  <a:lnTo>
                    <a:pt x="1140142" y="555599"/>
                  </a:lnTo>
                  <a:lnTo>
                    <a:pt x="1170393" y="413207"/>
                  </a:lnTo>
                  <a:lnTo>
                    <a:pt x="1470075" y="413207"/>
                  </a:lnTo>
                  <a:lnTo>
                    <a:pt x="1497685" y="282956"/>
                  </a:lnTo>
                  <a:lnTo>
                    <a:pt x="1198003" y="282956"/>
                  </a:lnTo>
                  <a:lnTo>
                    <a:pt x="1227467" y="144233"/>
                  </a:lnTo>
                  <a:lnTo>
                    <a:pt x="1553222" y="144233"/>
                  </a:lnTo>
                  <a:lnTo>
                    <a:pt x="1580972" y="13944"/>
                  </a:lnTo>
                  <a:close/>
                </a:path>
                <a:path w="3693159" h="700405">
                  <a:moveTo>
                    <a:pt x="2341346" y="13944"/>
                  </a:moveTo>
                  <a:lnTo>
                    <a:pt x="2173833" y="13944"/>
                  </a:lnTo>
                  <a:lnTo>
                    <a:pt x="2067737" y="512775"/>
                  </a:lnTo>
                  <a:lnTo>
                    <a:pt x="2065566" y="514680"/>
                  </a:lnTo>
                  <a:lnTo>
                    <a:pt x="1984082" y="171272"/>
                  </a:lnTo>
                  <a:lnTo>
                    <a:pt x="1946757" y="13944"/>
                  </a:lnTo>
                  <a:lnTo>
                    <a:pt x="1686140" y="13944"/>
                  </a:lnTo>
                  <a:lnTo>
                    <a:pt x="1543291" y="685927"/>
                  </a:lnTo>
                  <a:lnTo>
                    <a:pt x="1710829" y="685927"/>
                  </a:lnTo>
                  <a:lnTo>
                    <a:pt x="1820189" y="171272"/>
                  </a:lnTo>
                  <a:lnTo>
                    <a:pt x="1822043" y="171272"/>
                  </a:lnTo>
                  <a:lnTo>
                    <a:pt x="1940687" y="685927"/>
                  </a:lnTo>
                  <a:lnTo>
                    <a:pt x="2198509" y="685927"/>
                  </a:lnTo>
                  <a:lnTo>
                    <a:pt x="2234920" y="514680"/>
                  </a:lnTo>
                  <a:lnTo>
                    <a:pt x="2341346" y="13944"/>
                  </a:lnTo>
                  <a:close/>
                </a:path>
                <a:path w="3693159" h="700405">
                  <a:moveTo>
                    <a:pt x="3024962" y="685927"/>
                  </a:moveTo>
                  <a:lnTo>
                    <a:pt x="3001060" y="554685"/>
                  </a:lnTo>
                  <a:lnTo>
                    <a:pt x="2977337" y="424395"/>
                  </a:lnTo>
                  <a:lnTo>
                    <a:pt x="2926486" y="145148"/>
                  </a:lnTo>
                  <a:lnTo>
                    <a:pt x="2902585" y="13944"/>
                  </a:lnTo>
                  <a:lnTo>
                    <a:pt x="2779890" y="13944"/>
                  </a:lnTo>
                  <a:lnTo>
                    <a:pt x="2779890" y="424395"/>
                  </a:lnTo>
                  <a:lnTo>
                    <a:pt x="2600261" y="424395"/>
                  </a:lnTo>
                  <a:lnTo>
                    <a:pt x="2750870" y="145148"/>
                  </a:lnTo>
                  <a:lnTo>
                    <a:pt x="2753652" y="145148"/>
                  </a:lnTo>
                  <a:lnTo>
                    <a:pt x="2779890" y="424395"/>
                  </a:lnTo>
                  <a:lnTo>
                    <a:pt x="2779890" y="13944"/>
                  </a:lnTo>
                  <a:lnTo>
                    <a:pt x="2675483" y="13944"/>
                  </a:lnTo>
                  <a:lnTo>
                    <a:pt x="2267356" y="685927"/>
                  </a:lnTo>
                  <a:lnTo>
                    <a:pt x="2453525" y="685927"/>
                  </a:lnTo>
                  <a:lnTo>
                    <a:pt x="2525179" y="554685"/>
                  </a:lnTo>
                  <a:lnTo>
                    <a:pt x="2797886" y="554685"/>
                  </a:lnTo>
                  <a:lnTo>
                    <a:pt x="2814637" y="685927"/>
                  </a:lnTo>
                  <a:lnTo>
                    <a:pt x="3024962" y="685927"/>
                  </a:lnTo>
                  <a:close/>
                </a:path>
                <a:path w="3693159" h="700405">
                  <a:moveTo>
                    <a:pt x="3424682" y="13944"/>
                  </a:moveTo>
                  <a:lnTo>
                    <a:pt x="3238563" y="13944"/>
                  </a:lnTo>
                  <a:lnTo>
                    <a:pt x="3095675" y="685927"/>
                  </a:lnTo>
                  <a:lnTo>
                    <a:pt x="3281832" y="685927"/>
                  </a:lnTo>
                  <a:lnTo>
                    <a:pt x="3424682" y="13944"/>
                  </a:lnTo>
                  <a:close/>
                </a:path>
                <a:path w="3693159" h="700405">
                  <a:moveTo>
                    <a:pt x="3692931" y="660984"/>
                  </a:moveTo>
                  <a:lnTo>
                    <a:pt x="3494570" y="660984"/>
                  </a:lnTo>
                  <a:lnTo>
                    <a:pt x="3494570" y="685812"/>
                  </a:lnTo>
                  <a:lnTo>
                    <a:pt x="3692931" y="685812"/>
                  </a:lnTo>
                  <a:lnTo>
                    <a:pt x="3692931" y="660984"/>
                  </a:lnTo>
                  <a:close/>
                </a:path>
                <a:path w="3693159" h="700405">
                  <a:moveTo>
                    <a:pt x="3692931" y="502246"/>
                  </a:moveTo>
                  <a:lnTo>
                    <a:pt x="3494570" y="502246"/>
                  </a:lnTo>
                  <a:lnTo>
                    <a:pt x="3494570" y="527050"/>
                  </a:lnTo>
                  <a:lnTo>
                    <a:pt x="3692931" y="527050"/>
                  </a:lnTo>
                  <a:lnTo>
                    <a:pt x="3692931" y="502246"/>
                  </a:lnTo>
                  <a:close/>
                </a:path>
                <a:path w="3693159" h="700405">
                  <a:moveTo>
                    <a:pt x="3692931" y="337540"/>
                  </a:moveTo>
                  <a:lnTo>
                    <a:pt x="3494570" y="337540"/>
                  </a:lnTo>
                  <a:lnTo>
                    <a:pt x="3494570" y="362356"/>
                  </a:lnTo>
                  <a:lnTo>
                    <a:pt x="3692931" y="362356"/>
                  </a:lnTo>
                  <a:lnTo>
                    <a:pt x="3692931" y="337540"/>
                  </a:lnTo>
                  <a:close/>
                </a:path>
                <a:path w="3693159" h="700405">
                  <a:moveTo>
                    <a:pt x="3692931" y="175044"/>
                  </a:moveTo>
                  <a:lnTo>
                    <a:pt x="3494570" y="175044"/>
                  </a:lnTo>
                  <a:lnTo>
                    <a:pt x="3494570" y="199898"/>
                  </a:lnTo>
                  <a:lnTo>
                    <a:pt x="3692931" y="199898"/>
                  </a:lnTo>
                  <a:lnTo>
                    <a:pt x="3692931" y="175044"/>
                  </a:lnTo>
                  <a:close/>
                </a:path>
                <a:path w="3693159" h="700405">
                  <a:moveTo>
                    <a:pt x="3692931" y="16789"/>
                  </a:moveTo>
                  <a:lnTo>
                    <a:pt x="3494570" y="16789"/>
                  </a:lnTo>
                  <a:lnTo>
                    <a:pt x="3494570" y="41592"/>
                  </a:lnTo>
                  <a:lnTo>
                    <a:pt x="3692931" y="41592"/>
                  </a:lnTo>
                  <a:lnTo>
                    <a:pt x="3692931" y="16789"/>
                  </a:lnTo>
                  <a:close/>
                </a:path>
              </a:pathLst>
            </a:custGeom>
            <a:solidFill>
              <a:srgbClr val="FFFFFF"/>
            </a:solidFill>
          </p:spPr>
          <p:txBody>
            <a:bodyPr wrap="square" lIns="0" tIns="0" rIns="0" bIns="0" rtlCol="0"/>
            <a:lstStyle/>
            <a:p>
              <a:endParaRPr/>
            </a:p>
          </p:txBody>
        </p:sp>
      </p:grpSp>
      <p:sp>
        <p:nvSpPr>
          <p:cNvPr id="7" name="object 7">
            <a:extLst>
              <a:ext uri="{FF2B5EF4-FFF2-40B4-BE49-F238E27FC236}">
                <a16:creationId xmlns:a16="http://schemas.microsoft.com/office/drawing/2014/main" id="{E2748E44-2786-069A-EDA6-92867FCD35FC}"/>
              </a:ext>
            </a:extLst>
          </p:cNvPr>
          <p:cNvSpPr/>
          <p:nvPr/>
        </p:nvSpPr>
        <p:spPr>
          <a:xfrm>
            <a:off x="17957569"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8" name="object 8">
            <a:extLst>
              <a:ext uri="{FF2B5EF4-FFF2-40B4-BE49-F238E27FC236}">
                <a16:creationId xmlns:a16="http://schemas.microsoft.com/office/drawing/2014/main" id="{E077446E-881E-883C-E604-B7DD0B0134A3}"/>
              </a:ext>
            </a:extLst>
          </p:cNvPr>
          <p:cNvSpPr/>
          <p:nvPr/>
        </p:nvSpPr>
        <p:spPr>
          <a:xfrm>
            <a:off x="18219340"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9" name="object 9">
            <a:extLst>
              <a:ext uri="{FF2B5EF4-FFF2-40B4-BE49-F238E27FC236}">
                <a16:creationId xmlns:a16="http://schemas.microsoft.com/office/drawing/2014/main" id="{E9B4DFAD-BC4B-62F7-A0CA-24ADB6004E8B}"/>
              </a:ext>
            </a:extLst>
          </p:cNvPr>
          <p:cNvSpPr/>
          <p:nvPr/>
        </p:nvSpPr>
        <p:spPr>
          <a:xfrm>
            <a:off x="18481112"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0" name="object 10">
            <a:extLst>
              <a:ext uri="{FF2B5EF4-FFF2-40B4-BE49-F238E27FC236}">
                <a16:creationId xmlns:a16="http://schemas.microsoft.com/office/drawing/2014/main" id="{607FAD4F-621F-DA6A-12E4-941968B62D61}"/>
              </a:ext>
            </a:extLst>
          </p:cNvPr>
          <p:cNvSpPr/>
          <p:nvPr/>
        </p:nvSpPr>
        <p:spPr>
          <a:xfrm>
            <a:off x="18742885"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1" name="object 11">
            <a:extLst>
              <a:ext uri="{FF2B5EF4-FFF2-40B4-BE49-F238E27FC236}">
                <a16:creationId xmlns:a16="http://schemas.microsoft.com/office/drawing/2014/main" id="{5830AC7F-AC4A-D255-B617-B14F923E01E0}"/>
              </a:ext>
            </a:extLst>
          </p:cNvPr>
          <p:cNvSpPr/>
          <p:nvPr/>
        </p:nvSpPr>
        <p:spPr>
          <a:xfrm>
            <a:off x="19004657"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2" name="object 12">
            <a:extLst>
              <a:ext uri="{FF2B5EF4-FFF2-40B4-BE49-F238E27FC236}">
                <a16:creationId xmlns:a16="http://schemas.microsoft.com/office/drawing/2014/main" id="{57D7AA28-BA8B-D7A7-3934-8964A7D115EC}"/>
              </a:ext>
            </a:extLst>
          </p:cNvPr>
          <p:cNvSpPr/>
          <p:nvPr/>
        </p:nvSpPr>
        <p:spPr>
          <a:xfrm>
            <a:off x="19266428"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3" name="object 13">
            <a:extLst>
              <a:ext uri="{FF2B5EF4-FFF2-40B4-BE49-F238E27FC236}">
                <a16:creationId xmlns:a16="http://schemas.microsoft.com/office/drawing/2014/main" id="{D88CA1D9-62E6-FEA9-42C2-E596E6CC9B5D}"/>
              </a:ext>
            </a:extLst>
          </p:cNvPr>
          <p:cNvSpPr/>
          <p:nvPr/>
        </p:nvSpPr>
        <p:spPr>
          <a:xfrm>
            <a:off x="19528201"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4" name="object 14">
            <a:extLst>
              <a:ext uri="{FF2B5EF4-FFF2-40B4-BE49-F238E27FC236}">
                <a16:creationId xmlns:a16="http://schemas.microsoft.com/office/drawing/2014/main" id="{2D9869CB-733F-D4FB-1952-37A49F89843D}"/>
              </a:ext>
            </a:extLst>
          </p:cNvPr>
          <p:cNvSpPr/>
          <p:nvPr/>
        </p:nvSpPr>
        <p:spPr>
          <a:xfrm>
            <a:off x="19789973"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5" name="object 15">
            <a:extLst>
              <a:ext uri="{FF2B5EF4-FFF2-40B4-BE49-F238E27FC236}">
                <a16:creationId xmlns:a16="http://schemas.microsoft.com/office/drawing/2014/main" id="{8153FF53-3307-D04A-A84C-D8D25718B234}"/>
              </a:ext>
            </a:extLst>
          </p:cNvPr>
          <p:cNvSpPr/>
          <p:nvPr/>
        </p:nvSpPr>
        <p:spPr>
          <a:xfrm>
            <a:off x="17957569"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6" name="object 16">
            <a:extLst>
              <a:ext uri="{FF2B5EF4-FFF2-40B4-BE49-F238E27FC236}">
                <a16:creationId xmlns:a16="http://schemas.microsoft.com/office/drawing/2014/main" id="{8D1755EE-C8F2-9418-19FE-997F96E2ABCC}"/>
              </a:ext>
            </a:extLst>
          </p:cNvPr>
          <p:cNvSpPr/>
          <p:nvPr/>
        </p:nvSpPr>
        <p:spPr>
          <a:xfrm>
            <a:off x="18219340"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7" name="object 17">
            <a:extLst>
              <a:ext uri="{FF2B5EF4-FFF2-40B4-BE49-F238E27FC236}">
                <a16:creationId xmlns:a16="http://schemas.microsoft.com/office/drawing/2014/main" id="{78057FE2-3EB2-071A-4439-CF693AD76BC6}"/>
              </a:ext>
            </a:extLst>
          </p:cNvPr>
          <p:cNvSpPr/>
          <p:nvPr/>
        </p:nvSpPr>
        <p:spPr>
          <a:xfrm>
            <a:off x="18481112"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8" name="object 18">
            <a:extLst>
              <a:ext uri="{FF2B5EF4-FFF2-40B4-BE49-F238E27FC236}">
                <a16:creationId xmlns:a16="http://schemas.microsoft.com/office/drawing/2014/main" id="{997CF5F1-BB75-8DAF-2B15-FDDA93936F38}"/>
              </a:ext>
            </a:extLst>
          </p:cNvPr>
          <p:cNvSpPr/>
          <p:nvPr/>
        </p:nvSpPr>
        <p:spPr>
          <a:xfrm>
            <a:off x="18742885"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9" name="object 19">
            <a:extLst>
              <a:ext uri="{FF2B5EF4-FFF2-40B4-BE49-F238E27FC236}">
                <a16:creationId xmlns:a16="http://schemas.microsoft.com/office/drawing/2014/main" id="{C8440720-BAFB-1DC7-F876-571F03727FB6}"/>
              </a:ext>
            </a:extLst>
          </p:cNvPr>
          <p:cNvSpPr/>
          <p:nvPr/>
        </p:nvSpPr>
        <p:spPr>
          <a:xfrm>
            <a:off x="19004657"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0" name="object 20">
            <a:extLst>
              <a:ext uri="{FF2B5EF4-FFF2-40B4-BE49-F238E27FC236}">
                <a16:creationId xmlns:a16="http://schemas.microsoft.com/office/drawing/2014/main" id="{786249C9-17C8-9902-0E1B-6022C44CAD43}"/>
              </a:ext>
            </a:extLst>
          </p:cNvPr>
          <p:cNvSpPr/>
          <p:nvPr/>
        </p:nvSpPr>
        <p:spPr>
          <a:xfrm>
            <a:off x="19266428"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1" name="object 21">
            <a:extLst>
              <a:ext uri="{FF2B5EF4-FFF2-40B4-BE49-F238E27FC236}">
                <a16:creationId xmlns:a16="http://schemas.microsoft.com/office/drawing/2014/main" id="{B8CFDF3E-DAC6-1406-8FC3-57B66100C397}"/>
              </a:ext>
            </a:extLst>
          </p:cNvPr>
          <p:cNvSpPr/>
          <p:nvPr/>
        </p:nvSpPr>
        <p:spPr>
          <a:xfrm>
            <a:off x="19528201"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2" name="object 22">
            <a:extLst>
              <a:ext uri="{FF2B5EF4-FFF2-40B4-BE49-F238E27FC236}">
                <a16:creationId xmlns:a16="http://schemas.microsoft.com/office/drawing/2014/main" id="{84685FD5-191A-30A7-C5E9-E04B5495CF47}"/>
              </a:ext>
            </a:extLst>
          </p:cNvPr>
          <p:cNvSpPr/>
          <p:nvPr/>
        </p:nvSpPr>
        <p:spPr>
          <a:xfrm>
            <a:off x="19789973"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3" name="object 23">
            <a:extLst>
              <a:ext uri="{FF2B5EF4-FFF2-40B4-BE49-F238E27FC236}">
                <a16:creationId xmlns:a16="http://schemas.microsoft.com/office/drawing/2014/main" id="{A791F170-20C3-80A6-1F1D-F7B2CE96BBDE}"/>
              </a:ext>
            </a:extLst>
          </p:cNvPr>
          <p:cNvSpPr/>
          <p:nvPr/>
        </p:nvSpPr>
        <p:spPr>
          <a:xfrm>
            <a:off x="17957569"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4" name="object 24">
            <a:extLst>
              <a:ext uri="{FF2B5EF4-FFF2-40B4-BE49-F238E27FC236}">
                <a16:creationId xmlns:a16="http://schemas.microsoft.com/office/drawing/2014/main" id="{03747208-F756-1F62-62A4-9861EDFB89EC}"/>
              </a:ext>
            </a:extLst>
          </p:cNvPr>
          <p:cNvSpPr/>
          <p:nvPr/>
        </p:nvSpPr>
        <p:spPr>
          <a:xfrm>
            <a:off x="18219340"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5" name="object 25">
            <a:extLst>
              <a:ext uri="{FF2B5EF4-FFF2-40B4-BE49-F238E27FC236}">
                <a16:creationId xmlns:a16="http://schemas.microsoft.com/office/drawing/2014/main" id="{9BF353BB-27E4-7C6B-BAB3-E8223F79FFA9}"/>
              </a:ext>
            </a:extLst>
          </p:cNvPr>
          <p:cNvSpPr/>
          <p:nvPr/>
        </p:nvSpPr>
        <p:spPr>
          <a:xfrm>
            <a:off x="18481112"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6" name="object 26">
            <a:extLst>
              <a:ext uri="{FF2B5EF4-FFF2-40B4-BE49-F238E27FC236}">
                <a16:creationId xmlns:a16="http://schemas.microsoft.com/office/drawing/2014/main" id="{356A4536-F3E9-11B2-520F-39C7995755C1}"/>
              </a:ext>
            </a:extLst>
          </p:cNvPr>
          <p:cNvSpPr/>
          <p:nvPr/>
        </p:nvSpPr>
        <p:spPr>
          <a:xfrm>
            <a:off x="18742885"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7" name="object 27">
            <a:extLst>
              <a:ext uri="{FF2B5EF4-FFF2-40B4-BE49-F238E27FC236}">
                <a16:creationId xmlns:a16="http://schemas.microsoft.com/office/drawing/2014/main" id="{F51B52DC-447C-B8E0-DC88-0308961E754D}"/>
              </a:ext>
            </a:extLst>
          </p:cNvPr>
          <p:cNvSpPr/>
          <p:nvPr/>
        </p:nvSpPr>
        <p:spPr>
          <a:xfrm>
            <a:off x="19004657"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8" name="object 28">
            <a:extLst>
              <a:ext uri="{FF2B5EF4-FFF2-40B4-BE49-F238E27FC236}">
                <a16:creationId xmlns:a16="http://schemas.microsoft.com/office/drawing/2014/main" id="{7F65596F-1F42-A163-8190-C0B5E0A3D847}"/>
              </a:ext>
            </a:extLst>
          </p:cNvPr>
          <p:cNvSpPr/>
          <p:nvPr/>
        </p:nvSpPr>
        <p:spPr>
          <a:xfrm>
            <a:off x="19266428"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9" name="object 29">
            <a:extLst>
              <a:ext uri="{FF2B5EF4-FFF2-40B4-BE49-F238E27FC236}">
                <a16:creationId xmlns:a16="http://schemas.microsoft.com/office/drawing/2014/main" id="{600E2545-D1B6-7D41-D390-F8972C462389}"/>
              </a:ext>
            </a:extLst>
          </p:cNvPr>
          <p:cNvSpPr/>
          <p:nvPr/>
        </p:nvSpPr>
        <p:spPr>
          <a:xfrm>
            <a:off x="19528201"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0" name="object 30">
            <a:extLst>
              <a:ext uri="{FF2B5EF4-FFF2-40B4-BE49-F238E27FC236}">
                <a16:creationId xmlns:a16="http://schemas.microsoft.com/office/drawing/2014/main" id="{D52BCBBE-47BC-73B4-6DF6-0A2D9AD018DB}"/>
              </a:ext>
            </a:extLst>
          </p:cNvPr>
          <p:cNvSpPr/>
          <p:nvPr/>
        </p:nvSpPr>
        <p:spPr>
          <a:xfrm>
            <a:off x="19789973"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1" name="object 31">
            <a:extLst>
              <a:ext uri="{FF2B5EF4-FFF2-40B4-BE49-F238E27FC236}">
                <a16:creationId xmlns:a16="http://schemas.microsoft.com/office/drawing/2014/main" id="{310CCB80-4BFE-6989-436C-DD016F550698}"/>
              </a:ext>
            </a:extLst>
          </p:cNvPr>
          <p:cNvSpPr/>
          <p:nvPr/>
        </p:nvSpPr>
        <p:spPr>
          <a:xfrm>
            <a:off x="17957569"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2" name="object 32">
            <a:extLst>
              <a:ext uri="{FF2B5EF4-FFF2-40B4-BE49-F238E27FC236}">
                <a16:creationId xmlns:a16="http://schemas.microsoft.com/office/drawing/2014/main" id="{26570815-0FCB-B961-0F6F-4D51EB10B8E2}"/>
              </a:ext>
            </a:extLst>
          </p:cNvPr>
          <p:cNvSpPr/>
          <p:nvPr/>
        </p:nvSpPr>
        <p:spPr>
          <a:xfrm>
            <a:off x="18219340"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3" name="object 33">
            <a:extLst>
              <a:ext uri="{FF2B5EF4-FFF2-40B4-BE49-F238E27FC236}">
                <a16:creationId xmlns:a16="http://schemas.microsoft.com/office/drawing/2014/main" id="{C2B72265-AF9F-2B10-B5ED-DFA1ADA7FB44}"/>
              </a:ext>
            </a:extLst>
          </p:cNvPr>
          <p:cNvSpPr/>
          <p:nvPr/>
        </p:nvSpPr>
        <p:spPr>
          <a:xfrm>
            <a:off x="18481112"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4" name="object 34">
            <a:extLst>
              <a:ext uri="{FF2B5EF4-FFF2-40B4-BE49-F238E27FC236}">
                <a16:creationId xmlns:a16="http://schemas.microsoft.com/office/drawing/2014/main" id="{87F5EEC8-8D29-92AE-556E-B6DE2FEF7E75}"/>
              </a:ext>
            </a:extLst>
          </p:cNvPr>
          <p:cNvSpPr/>
          <p:nvPr/>
        </p:nvSpPr>
        <p:spPr>
          <a:xfrm>
            <a:off x="18742885"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5" name="object 35">
            <a:extLst>
              <a:ext uri="{FF2B5EF4-FFF2-40B4-BE49-F238E27FC236}">
                <a16:creationId xmlns:a16="http://schemas.microsoft.com/office/drawing/2014/main" id="{D101C652-B070-3056-98F4-90DA8C82424C}"/>
              </a:ext>
            </a:extLst>
          </p:cNvPr>
          <p:cNvSpPr/>
          <p:nvPr/>
        </p:nvSpPr>
        <p:spPr>
          <a:xfrm>
            <a:off x="19004657"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6" name="object 36">
            <a:extLst>
              <a:ext uri="{FF2B5EF4-FFF2-40B4-BE49-F238E27FC236}">
                <a16:creationId xmlns:a16="http://schemas.microsoft.com/office/drawing/2014/main" id="{29A78AB6-BCDC-4BB6-3E59-81BDB9C15042}"/>
              </a:ext>
            </a:extLst>
          </p:cNvPr>
          <p:cNvSpPr/>
          <p:nvPr/>
        </p:nvSpPr>
        <p:spPr>
          <a:xfrm>
            <a:off x="19266428"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7" name="object 37">
            <a:extLst>
              <a:ext uri="{FF2B5EF4-FFF2-40B4-BE49-F238E27FC236}">
                <a16:creationId xmlns:a16="http://schemas.microsoft.com/office/drawing/2014/main" id="{F9A2868B-7BD8-6C9E-EA5A-BCB2AA4193A2}"/>
              </a:ext>
            </a:extLst>
          </p:cNvPr>
          <p:cNvSpPr/>
          <p:nvPr/>
        </p:nvSpPr>
        <p:spPr>
          <a:xfrm>
            <a:off x="19528201"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8" name="object 38">
            <a:extLst>
              <a:ext uri="{FF2B5EF4-FFF2-40B4-BE49-F238E27FC236}">
                <a16:creationId xmlns:a16="http://schemas.microsoft.com/office/drawing/2014/main" id="{C8F1373D-6D19-0072-C1FA-D160E4FAE3DB}"/>
              </a:ext>
            </a:extLst>
          </p:cNvPr>
          <p:cNvSpPr/>
          <p:nvPr/>
        </p:nvSpPr>
        <p:spPr>
          <a:xfrm>
            <a:off x="19789973"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9" name="object 39">
            <a:extLst>
              <a:ext uri="{FF2B5EF4-FFF2-40B4-BE49-F238E27FC236}">
                <a16:creationId xmlns:a16="http://schemas.microsoft.com/office/drawing/2014/main" id="{13BBB92F-34A2-102F-1CA6-6463BFDB2B02}"/>
              </a:ext>
            </a:extLst>
          </p:cNvPr>
          <p:cNvSpPr/>
          <p:nvPr/>
        </p:nvSpPr>
        <p:spPr>
          <a:xfrm>
            <a:off x="17957569"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0" name="object 40">
            <a:extLst>
              <a:ext uri="{FF2B5EF4-FFF2-40B4-BE49-F238E27FC236}">
                <a16:creationId xmlns:a16="http://schemas.microsoft.com/office/drawing/2014/main" id="{9A63DF8A-6B88-A896-F718-0D4EF8D5EC3A}"/>
              </a:ext>
            </a:extLst>
          </p:cNvPr>
          <p:cNvSpPr/>
          <p:nvPr/>
        </p:nvSpPr>
        <p:spPr>
          <a:xfrm>
            <a:off x="18219340"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1" name="object 41">
            <a:extLst>
              <a:ext uri="{FF2B5EF4-FFF2-40B4-BE49-F238E27FC236}">
                <a16:creationId xmlns:a16="http://schemas.microsoft.com/office/drawing/2014/main" id="{B2D81485-B11E-676C-0B22-BCBE83CB9DF3}"/>
              </a:ext>
            </a:extLst>
          </p:cNvPr>
          <p:cNvSpPr/>
          <p:nvPr/>
        </p:nvSpPr>
        <p:spPr>
          <a:xfrm>
            <a:off x="18481112"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2" name="object 42">
            <a:extLst>
              <a:ext uri="{FF2B5EF4-FFF2-40B4-BE49-F238E27FC236}">
                <a16:creationId xmlns:a16="http://schemas.microsoft.com/office/drawing/2014/main" id="{64BADA44-A1BE-AEE9-572B-1082F09EE762}"/>
              </a:ext>
            </a:extLst>
          </p:cNvPr>
          <p:cNvSpPr/>
          <p:nvPr/>
        </p:nvSpPr>
        <p:spPr>
          <a:xfrm>
            <a:off x="18742885"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3" name="object 43">
            <a:extLst>
              <a:ext uri="{FF2B5EF4-FFF2-40B4-BE49-F238E27FC236}">
                <a16:creationId xmlns:a16="http://schemas.microsoft.com/office/drawing/2014/main" id="{D7CFC089-A56A-AE48-B444-02DA768C8E61}"/>
              </a:ext>
            </a:extLst>
          </p:cNvPr>
          <p:cNvSpPr/>
          <p:nvPr/>
        </p:nvSpPr>
        <p:spPr>
          <a:xfrm>
            <a:off x="19004657"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4" name="object 44">
            <a:extLst>
              <a:ext uri="{FF2B5EF4-FFF2-40B4-BE49-F238E27FC236}">
                <a16:creationId xmlns:a16="http://schemas.microsoft.com/office/drawing/2014/main" id="{2BD4EEBA-8E37-0F2C-4D58-8CCA432128C7}"/>
              </a:ext>
            </a:extLst>
          </p:cNvPr>
          <p:cNvSpPr/>
          <p:nvPr/>
        </p:nvSpPr>
        <p:spPr>
          <a:xfrm>
            <a:off x="19266428"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5" name="object 45">
            <a:extLst>
              <a:ext uri="{FF2B5EF4-FFF2-40B4-BE49-F238E27FC236}">
                <a16:creationId xmlns:a16="http://schemas.microsoft.com/office/drawing/2014/main" id="{E966C15C-BDA8-747A-4F89-FA94AF301230}"/>
              </a:ext>
            </a:extLst>
          </p:cNvPr>
          <p:cNvSpPr/>
          <p:nvPr/>
        </p:nvSpPr>
        <p:spPr>
          <a:xfrm>
            <a:off x="19528201"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6" name="object 46">
            <a:extLst>
              <a:ext uri="{FF2B5EF4-FFF2-40B4-BE49-F238E27FC236}">
                <a16:creationId xmlns:a16="http://schemas.microsoft.com/office/drawing/2014/main" id="{3CD54DEE-B244-E977-BF43-9916D9FC4C3D}"/>
              </a:ext>
            </a:extLst>
          </p:cNvPr>
          <p:cNvSpPr/>
          <p:nvPr/>
        </p:nvSpPr>
        <p:spPr>
          <a:xfrm>
            <a:off x="19789973"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7" name="object 47">
            <a:extLst>
              <a:ext uri="{FF2B5EF4-FFF2-40B4-BE49-F238E27FC236}">
                <a16:creationId xmlns:a16="http://schemas.microsoft.com/office/drawing/2014/main" id="{A793F94E-F61F-0515-6FD2-AA5AD1258BA4}"/>
              </a:ext>
            </a:extLst>
          </p:cNvPr>
          <p:cNvSpPr/>
          <p:nvPr/>
        </p:nvSpPr>
        <p:spPr>
          <a:xfrm>
            <a:off x="17957569"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8" name="object 48">
            <a:extLst>
              <a:ext uri="{FF2B5EF4-FFF2-40B4-BE49-F238E27FC236}">
                <a16:creationId xmlns:a16="http://schemas.microsoft.com/office/drawing/2014/main" id="{6840C467-4DD9-2B0B-CCF1-14F62051ACE4}"/>
              </a:ext>
            </a:extLst>
          </p:cNvPr>
          <p:cNvSpPr/>
          <p:nvPr/>
        </p:nvSpPr>
        <p:spPr>
          <a:xfrm>
            <a:off x="18219340"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9" name="object 49">
            <a:extLst>
              <a:ext uri="{FF2B5EF4-FFF2-40B4-BE49-F238E27FC236}">
                <a16:creationId xmlns:a16="http://schemas.microsoft.com/office/drawing/2014/main" id="{0791C318-A3AB-8C27-5EC7-246C763A5EA4}"/>
              </a:ext>
            </a:extLst>
          </p:cNvPr>
          <p:cNvSpPr/>
          <p:nvPr/>
        </p:nvSpPr>
        <p:spPr>
          <a:xfrm>
            <a:off x="18481112"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0" name="object 50">
            <a:extLst>
              <a:ext uri="{FF2B5EF4-FFF2-40B4-BE49-F238E27FC236}">
                <a16:creationId xmlns:a16="http://schemas.microsoft.com/office/drawing/2014/main" id="{793B6234-1F65-C0CA-047A-8C4FBA91B793}"/>
              </a:ext>
            </a:extLst>
          </p:cNvPr>
          <p:cNvSpPr/>
          <p:nvPr/>
        </p:nvSpPr>
        <p:spPr>
          <a:xfrm>
            <a:off x="18742885"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1" name="object 51">
            <a:extLst>
              <a:ext uri="{FF2B5EF4-FFF2-40B4-BE49-F238E27FC236}">
                <a16:creationId xmlns:a16="http://schemas.microsoft.com/office/drawing/2014/main" id="{0D9249C0-0056-D5A9-A300-154033518344}"/>
              </a:ext>
            </a:extLst>
          </p:cNvPr>
          <p:cNvSpPr/>
          <p:nvPr/>
        </p:nvSpPr>
        <p:spPr>
          <a:xfrm>
            <a:off x="19004657"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2" name="object 52">
            <a:extLst>
              <a:ext uri="{FF2B5EF4-FFF2-40B4-BE49-F238E27FC236}">
                <a16:creationId xmlns:a16="http://schemas.microsoft.com/office/drawing/2014/main" id="{392C9710-83EB-6872-6165-F7076A06118D}"/>
              </a:ext>
            </a:extLst>
          </p:cNvPr>
          <p:cNvSpPr/>
          <p:nvPr/>
        </p:nvSpPr>
        <p:spPr>
          <a:xfrm>
            <a:off x="19266428"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3" name="object 53">
            <a:extLst>
              <a:ext uri="{FF2B5EF4-FFF2-40B4-BE49-F238E27FC236}">
                <a16:creationId xmlns:a16="http://schemas.microsoft.com/office/drawing/2014/main" id="{4BDAD698-76D1-0064-44EA-A0683C6D8191}"/>
              </a:ext>
            </a:extLst>
          </p:cNvPr>
          <p:cNvSpPr/>
          <p:nvPr/>
        </p:nvSpPr>
        <p:spPr>
          <a:xfrm>
            <a:off x="19528201"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4" name="object 54">
            <a:extLst>
              <a:ext uri="{FF2B5EF4-FFF2-40B4-BE49-F238E27FC236}">
                <a16:creationId xmlns:a16="http://schemas.microsoft.com/office/drawing/2014/main" id="{D89DA30A-C7BC-B318-187F-68EB505EB97D}"/>
              </a:ext>
            </a:extLst>
          </p:cNvPr>
          <p:cNvSpPr/>
          <p:nvPr/>
        </p:nvSpPr>
        <p:spPr>
          <a:xfrm>
            <a:off x="19789973"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5" name="object 55">
            <a:extLst>
              <a:ext uri="{FF2B5EF4-FFF2-40B4-BE49-F238E27FC236}">
                <a16:creationId xmlns:a16="http://schemas.microsoft.com/office/drawing/2014/main" id="{2A71B2D2-1A6D-4F78-F0DE-CD2FCE456FFE}"/>
              </a:ext>
            </a:extLst>
          </p:cNvPr>
          <p:cNvSpPr/>
          <p:nvPr/>
        </p:nvSpPr>
        <p:spPr>
          <a:xfrm>
            <a:off x="17957569"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6" name="object 56">
            <a:extLst>
              <a:ext uri="{FF2B5EF4-FFF2-40B4-BE49-F238E27FC236}">
                <a16:creationId xmlns:a16="http://schemas.microsoft.com/office/drawing/2014/main" id="{054B24E5-7273-5254-52F2-C9CEBD34DA9C}"/>
              </a:ext>
            </a:extLst>
          </p:cNvPr>
          <p:cNvSpPr/>
          <p:nvPr/>
        </p:nvSpPr>
        <p:spPr>
          <a:xfrm>
            <a:off x="18219340"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7" name="object 57">
            <a:extLst>
              <a:ext uri="{FF2B5EF4-FFF2-40B4-BE49-F238E27FC236}">
                <a16:creationId xmlns:a16="http://schemas.microsoft.com/office/drawing/2014/main" id="{C5CBA562-D37F-FC0A-7A6D-358C6142622D}"/>
              </a:ext>
            </a:extLst>
          </p:cNvPr>
          <p:cNvSpPr/>
          <p:nvPr/>
        </p:nvSpPr>
        <p:spPr>
          <a:xfrm>
            <a:off x="18481112"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8" name="object 58">
            <a:extLst>
              <a:ext uri="{FF2B5EF4-FFF2-40B4-BE49-F238E27FC236}">
                <a16:creationId xmlns:a16="http://schemas.microsoft.com/office/drawing/2014/main" id="{CF468878-0CC9-97C6-F40A-9F3FEEEB8079}"/>
              </a:ext>
            </a:extLst>
          </p:cNvPr>
          <p:cNvSpPr/>
          <p:nvPr/>
        </p:nvSpPr>
        <p:spPr>
          <a:xfrm>
            <a:off x="18742885"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9" name="object 59">
            <a:extLst>
              <a:ext uri="{FF2B5EF4-FFF2-40B4-BE49-F238E27FC236}">
                <a16:creationId xmlns:a16="http://schemas.microsoft.com/office/drawing/2014/main" id="{AA0C78F9-0C5C-8712-70A2-7FF68CBAF2A2}"/>
              </a:ext>
            </a:extLst>
          </p:cNvPr>
          <p:cNvSpPr/>
          <p:nvPr/>
        </p:nvSpPr>
        <p:spPr>
          <a:xfrm>
            <a:off x="19004657"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0" name="object 60">
            <a:extLst>
              <a:ext uri="{FF2B5EF4-FFF2-40B4-BE49-F238E27FC236}">
                <a16:creationId xmlns:a16="http://schemas.microsoft.com/office/drawing/2014/main" id="{86B0C93F-D6DB-87C0-40EA-46EB17E17CC5}"/>
              </a:ext>
            </a:extLst>
          </p:cNvPr>
          <p:cNvSpPr/>
          <p:nvPr/>
        </p:nvSpPr>
        <p:spPr>
          <a:xfrm>
            <a:off x="19266428"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1" name="object 61">
            <a:extLst>
              <a:ext uri="{FF2B5EF4-FFF2-40B4-BE49-F238E27FC236}">
                <a16:creationId xmlns:a16="http://schemas.microsoft.com/office/drawing/2014/main" id="{0CC10BA0-8ECC-8C5B-F0AF-496F31FB69B3}"/>
              </a:ext>
            </a:extLst>
          </p:cNvPr>
          <p:cNvSpPr/>
          <p:nvPr/>
        </p:nvSpPr>
        <p:spPr>
          <a:xfrm>
            <a:off x="19528201"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2" name="object 62">
            <a:extLst>
              <a:ext uri="{FF2B5EF4-FFF2-40B4-BE49-F238E27FC236}">
                <a16:creationId xmlns:a16="http://schemas.microsoft.com/office/drawing/2014/main" id="{2B3E5BE3-178F-AFE4-FF32-E3F230362615}"/>
              </a:ext>
            </a:extLst>
          </p:cNvPr>
          <p:cNvSpPr/>
          <p:nvPr/>
        </p:nvSpPr>
        <p:spPr>
          <a:xfrm>
            <a:off x="19789973"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3" name="object 63">
            <a:extLst>
              <a:ext uri="{FF2B5EF4-FFF2-40B4-BE49-F238E27FC236}">
                <a16:creationId xmlns:a16="http://schemas.microsoft.com/office/drawing/2014/main" id="{A0244BF1-18D6-3222-8A3A-1B7CC5B0B859}"/>
              </a:ext>
            </a:extLst>
          </p:cNvPr>
          <p:cNvSpPr/>
          <p:nvPr/>
        </p:nvSpPr>
        <p:spPr>
          <a:xfrm>
            <a:off x="17957569"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4" name="object 64">
            <a:extLst>
              <a:ext uri="{FF2B5EF4-FFF2-40B4-BE49-F238E27FC236}">
                <a16:creationId xmlns:a16="http://schemas.microsoft.com/office/drawing/2014/main" id="{4C106B66-41AE-D012-88E9-05A6C41881EE}"/>
              </a:ext>
            </a:extLst>
          </p:cNvPr>
          <p:cNvSpPr/>
          <p:nvPr/>
        </p:nvSpPr>
        <p:spPr>
          <a:xfrm>
            <a:off x="18219340"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5" name="object 65">
            <a:extLst>
              <a:ext uri="{FF2B5EF4-FFF2-40B4-BE49-F238E27FC236}">
                <a16:creationId xmlns:a16="http://schemas.microsoft.com/office/drawing/2014/main" id="{EEF6C859-59B8-69B8-B17F-BA6D3AB0D930}"/>
              </a:ext>
            </a:extLst>
          </p:cNvPr>
          <p:cNvSpPr/>
          <p:nvPr/>
        </p:nvSpPr>
        <p:spPr>
          <a:xfrm>
            <a:off x="18481112"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6" name="object 66">
            <a:extLst>
              <a:ext uri="{FF2B5EF4-FFF2-40B4-BE49-F238E27FC236}">
                <a16:creationId xmlns:a16="http://schemas.microsoft.com/office/drawing/2014/main" id="{4A8F0318-D18C-F965-0E14-45F3AAAC33E1}"/>
              </a:ext>
            </a:extLst>
          </p:cNvPr>
          <p:cNvSpPr/>
          <p:nvPr/>
        </p:nvSpPr>
        <p:spPr>
          <a:xfrm>
            <a:off x="18742885"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7" name="object 67">
            <a:extLst>
              <a:ext uri="{FF2B5EF4-FFF2-40B4-BE49-F238E27FC236}">
                <a16:creationId xmlns:a16="http://schemas.microsoft.com/office/drawing/2014/main" id="{785B09A5-CCC5-FB09-CEDE-F58D9EDE4863}"/>
              </a:ext>
            </a:extLst>
          </p:cNvPr>
          <p:cNvSpPr/>
          <p:nvPr/>
        </p:nvSpPr>
        <p:spPr>
          <a:xfrm>
            <a:off x="19004657"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8" name="object 68">
            <a:extLst>
              <a:ext uri="{FF2B5EF4-FFF2-40B4-BE49-F238E27FC236}">
                <a16:creationId xmlns:a16="http://schemas.microsoft.com/office/drawing/2014/main" id="{F8D41906-6F47-FC3E-4454-9AD1D68172CF}"/>
              </a:ext>
            </a:extLst>
          </p:cNvPr>
          <p:cNvSpPr/>
          <p:nvPr/>
        </p:nvSpPr>
        <p:spPr>
          <a:xfrm>
            <a:off x="19266428"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9" name="object 69">
            <a:extLst>
              <a:ext uri="{FF2B5EF4-FFF2-40B4-BE49-F238E27FC236}">
                <a16:creationId xmlns:a16="http://schemas.microsoft.com/office/drawing/2014/main" id="{94509C67-FAAB-B221-0B16-16E575F6C7A7}"/>
              </a:ext>
            </a:extLst>
          </p:cNvPr>
          <p:cNvSpPr/>
          <p:nvPr/>
        </p:nvSpPr>
        <p:spPr>
          <a:xfrm>
            <a:off x="19528201"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70" name="object 70">
            <a:extLst>
              <a:ext uri="{FF2B5EF4-FFF2-40B4-BE49-F238E27FC236}">
                <a16:creationId xmlns:a16="http://schemas.microsoft.com/office/drawing/2014/main" id="{073AA7BD-D5F3-375E-B95D-2309D6F1F186}"/>
              </a:ext>
            </a:extLst>
          </p:cNvPr>
          <p:cNvSpPr/>
          <p:nvPr/>
        </p:nvSpPr>
        <p:spPr>
          <a:xfrm>
            <a:off x="19789973"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75" name="CaixaDeTexto 74">
            <a:extLst>
              <a:ext uri="{FF2B5EF4-FFF2-40B4-BE49-F238E27FC236}">
                <a16:creationId xmlns:a16="http://schemas.microsoft.com/office/drawing/2014/main" id="{D083D80E-2F4C-629E-6D69-D4CEFE462E5C}"/>
              </a:ext>
            </a:extLst>
          </p:cNvPr>
          <p:cNvSpPr txBox="1">
            <a:spLocks/>
          </p:cNvSpPr>
          <p:nvPr/>
        </p:nvSpPr>
        <p:spPr>
          <a:xfrm>
            <a:off x="1413573" y="1730568"/>
            <a:ext cx="17643439" cy="5909310"/>
          </a:xfrm>
          <a:prstGeom prst="rect">
            <a:avLst/>
          </a:prstGeom>
          <a:noFill/>
        </p:spPr>
        <p:txBody>
          <a:bodyPr wrap="square">
            <a:spAutoFit/>
          </a:bodyPr>
          <a:lstStyle/>
          <a:p>
            <a:pPr algn="just"/>
            <a:r>
              <a:rPr lang="pt-BR" sz="5400" b="1" dirty="0">
                <a:solidFill>
                  <a:schemeClr val="tx1">
                    <a:lumMod val="65000"/>
                    <a:lumOff val="35000"/>
                  </a:schemeClr>
                </a:solidFill>
                <a:latin typeface="+mj-lt"/>
                <a:cs typeface="Arial" panose="020B0604020202020204" pitchFamily="34" charset="0"/>
              </a:rPr>
              <a:t>IP:</a:t>
            </a:r>
            <a:r>
              <a:rPr lang="pt-BR" sz="5400" dirty="0">
                <a:solidFill>
                  <a:schemeClr val="tx1">
                    <a:lumMod val="65000"/>
                    <a:lumOff val="35000"/>
                  </a:schemeClr>
                </a:solidFill>
                <a:latin typeface="+mj-lt"/>
                <a:cs typeface="Arial" panose="020B0604020202020204" pitchFamily="34" charset="0"/>
              </a:rPr>
              <a:t> 192.168.18.57 /24</a:t>
            </a:r>
          </a:p>
          <a:p>
            <a:pPr algn="just"/>
            <a:r>
              <a:rPr lang="pt-BR" sz="5400" b="1" dirty="0" err="1">
                <a:solidFill>
                  <a:schemeClr val="tx1">
                    <a:lumMod val="65000"/>
                    <a:lumOff val="35000"/>
                  </a:schemeClr>
                </a:solidFill>
                <a:latin typeface="+mj-lt"/>
                <a:cs typeface="Arial" panose="020B0604020202020204" pitchFamily="34" charset="0"/>
              </a:rPr>
              <a:t>Sub-rede</a:t>
            </a:r>
            <a:r>
              <a:rPr lang="pt-BR" sz="5400" b="1" dirty="0">
                <a:solidFill>
                  <a:schemeClr val="tx1">
                    <a:lumMod val="65000"/>
                    <a:lumOff val="35000"/>
                  </a:schemeClr>
                </a:solidFill>
                <a:latin typeface="+mj-lt"/>
                <a:cs typeface="Arial" panose="020B0604020202020204" pitchFamily="34" charset="0"/>
              </a:rPr>
              <a:t>: </a:t>
            </a:r>
            <a:r>
              <a:rPr lang="pt-BR" sz="5400" dirty="0">
                <a:solidFill>
                  <a:schemeClr val="tx1">
                    <a:lumMod val="65000"/>
                    <a:lumOff val="35000"/>
                  </a:schemeClr>
                </a:solidFill>
                <a:latin typeface="+mj-lt"/>
                <a:cs typeface="Arial" panose="020B0604020202020204" pitchFamily="34" charset="0"/>
              </a:rPr>
              <a:t>255.255.255.0</a:t>
            </a:r>
          </a:p>
          <a:p>
            <a:pPr algn="just"/>
            <a:r>
              <a:rPr lang="pt-BR" sz="5400" b="1" dirty="0">
                <a:solidFill>
                  <a:schemeClr val="tx1">
                    <a:lumMod val="65000"/>
                    <a:lumOff val="35000"/>
                  </a:schemeClr>
                </a:solidFill>
                <a:latin typeface="+mj-lt"/>
                <a:cs typeface="Arial" panose="020B0604020202020204" pitchFamily="34" charset="0"/>
              </a:rPr>
              <a:t>Endereço de rede: </a:t>
            </a:r>
            <a:r>
              <a:rPr lang="pt-BR" sz="5400" dirty="0">
                <a:solidFill>
                  <a:schemeClr val="tx1">
                    <a:lumMod val="65000"/>
                    <a:lumOff val="35000"/>
                  </a:schemeClr>
                </a:solidFill>
                <a:latin typeface="+mj-lt"/>
                <a:cs typeface="Arial" panose="020B0604020202020204" pitchFamily="34" charset="0"/>
              </a:rPr>
              <a:t>192.168.18.0</a:t>
            </a:r>
          </a:p>
          <a:p>
            <a:pPr algn="just"/>
            <a:r>
              <a:rPr lang="pt-BR" sz="5400" b="1" dirty="0">
                <a:solidFill>
                  <a:schemeClr val="tx1">
                    <a:lumMod val="65000"/>
                    <a:lumOff val="35000"/>
                  </a:schemeClr>
                </a:solidFill>
                <a:latin typeface="+mj-lt"/>
                <a:cs typeface="Arial" panose="020B0604020202020204" pitchFamily="34" charset="0"/>
              </a:rPr>
              <a:t>Endereço de broadcast: </a:t>
            </a:r>
            <a:r>
              <a:rPr lang="pt-BR" sz="5400" dirty="0">
                <a:solidFill>
                  <a:schemeClr val="tx1">
                    <a:lumMod val="65000"/>
                    <a:lumOff val="35000"/>
                  </a:schemeClr>
                </a:solidFill>
                <a:latin typeface="+mj-lt"/>
                <a:cs typeface="Arial" panose="020B0604020202020204" pitchFamily="34" charset="0"/>
              </a:rPr>
              <a:t>192.168.18.255</a:t>
            </a:r>
          </a:p>
          <a:p>
            <a:pPr algn="just"/>
            <a:r>
              <a:rPr lang="pt-BR" sz="5400" b="1" dirty="0">
                <a:solidFill>
                  <a:schemeClr val="tx1">
                    <a:lumMod val="65000"/>
                    <a:lumOff val="35000"/>
                  </a:schemeClr>
                </a:solidFill>
                <a:latin typeface="+mj-lt"/>
                <a:cs typeface="Arial" panose="020B0604020202020204" pitchFamily="34" charset="0"/>
              </a:rPr>
              <a:t>Endereço gateway: </a:t>
            </a:r>
            <a:r>
              <a:rPr lang="pt-BR" sz="5400" dirty="0">
                <a:solidFill>
                  <a:schemeClr val="tx1">
                    <a:lumMod val="65000"/>
                    <a:lumOff val="35000"/>
                  </a:schemeClr>
                </a:solidFill>
                <a:latin typeface="+mj-lt"/>
                <a:cs typeface="Arial" panose="020B0604020202020204" pitchFamily="34" charset="0"/>
              </a:rPr>
              <a:t>192.168.18.1</a:t>
            </a:r>
          </a:p>
          <a:p>
            <a:pPr algn="just"/>
            <a:r>
              <a:rPr lang="pt-BR" sz="5400" b="1" dirty="0">
                <a:solidFill>
                  <a:schemeClr val="tx1">
                    <a:lumMod val="65000"/>
                    <a:lumOff val="35000"/>
                  </a:schemeClr>
                </a:solidFill>
                <a:latin typeface="+mj-lt"/>
                <a:cs typeface="Arial" panose="020B0604020202020204" pitchFamily="34" charset="0"/>
              </a:rPr>
              <a:t>Quantidade de endereços: 253</a:t>
            </a:r>
          </a:p>
          <a:p>
            <a:pPr algn="just"/>
            <a:r>
              <a:rPr lang="pt-BR" sz="5400" b="1" dirty="0">
                <a:solidFill>
                  <a:schemeClr val="tx1">
                    <a:lumMod val="65000"/>
                    <a:lumOff val="35000"/>
                  </a:schemeClr>
                </a:solidFill>
                <a:latin typeface="+mj-lt"/>
                <a:cs typeface="Arial" panose="020B0604020202020204" pitchFamily="34" charset="0"/>
              </a:rPr>
              <a:t>Binário IP:</a:t>
            </a:r>
          </a:p>
        </p:txBody>
      </p:sp>
      <p:sp>
        <p:nvSpPr>
          <p:cNvPr id="73" name="Título 78">
            <a:extLst>
              <a:ext uri="{FF2B5EF4-FFF2-40B4-BE49-F238E27FC236}">
                <a16:creationId xmlns:a16="http://schemas.microsoft.com/office/drawing/2014/main" id="{9289E2C6-16FF-65C8-24AB-9C240506F105}"/>
              </a:ext>
            </a:extLst>
          </p:cNvPr>
          <p:cNvSpPr txBox="1">
            <a:spLocks/>
          </p:cNvSpPr>
          <p:nvPr/>
        </p:nvSpPr>
        <p:spPr>
          <a:xfrm>
            <a:off x="7071700" y="552424"/>
            <a:ext cx="5799745" cy="1015663"/>
          </a:xfrm>
          <a:prstGeom prst="rect">
            <a:avLst/>
          </a:prstGeom>
        </p:spPr>
        <p:txBody>
          <a:bodyPr wrap="square" lIns="0" tIns="0" rIns="0" bIns="0">
            <a:spAutoFit/>
          </a:bodyPr>
          <a:lstStyle>
            <a:lvl1pPr>
              <a:defRPr sz="6100" b="0" i="0">
                <a:solidFill>
                  <a:srgbClr val="333333"/>
                </a:solidFill>
                <a:latin typeface="Montserrat Light"/>
                <a:ea typeface="+mj-ea"/>
                <a:cs typeface="Montserrat Light"/>
              </a:defRPr>
            </a:lvl1pPr>
          </a:lstStyle>
          <a:p>
            <a:r>
              <a:rPr lang="pt-BR" sz="6600" b="1" kern="0" dirty="0">
                <a:solidFill>
                  <a:srgbClr val="C00000"/>
                </a:solidFill>
                <a:latin typeface="+mn-lt"/>
              </a:rPr>
              <a:t>IPv4 – Exemplo:</a:t>
            </a:r>
          </a:p>
        </p:txBody>
      </p:sp>
    </p:spTree>
    <p:extLst>
      <p:ext uri="{BB962C8B-B14F-4D97-AF65-F5344CB8AC3E}">
        <p14:creationId xmlns:p14="http://schemas.microsoft.com/office/powerpoint/2010/main" val="41514168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91AFF47D-2DFE-7FA1-6C36-F20657CFDE49}"/>
            </a:ext>
          </a:extLst>
        </p:cNvPr>
        <p:cNvGrpSpPr/>
        <p:nvPr/>
      </p:nvGrpSpPr>
      <p:grpSpPr>
        <a:xfrm>
          <a:off x="0" y="0"/>
          <a:ext cx="0" cy="0"/>
          <a:chOff x="0" y="0"/>
          <a:chExt cx="0" cy="0"/>
        </a:xfrm>
      </p:grpSpPr>
      <p:sp>
        <p:nvSpPr>
          <p:cNvPr id="3" name="object 3">
            <a:extLst>
              <a:ext uri="{FF2B5EF4-FFF2-40B4-BE49-F238E27FC236}">
                <a16:creationId xmlns:a16="http://schemas.microsoft.com/office/drawing/2014/main" id="{FE21238B-B73E-B5DE-5DA8-F74B29FFFA24}"/>
              </a:ext>
            </a:extLst>
          </p:cNvPr>
          <p:cNvSpPr/>
          <p:nvPr/>
        </p:nvSpPr>
        <p:spPr>
          <a:xfrm>
            <a:off x="0" y="11151492"/>
            <a:ext cx="20104100" cy="157480"/>
          </a:xfrm>
          <a:custGeom>
            <a:avLst/>
            <a:gdLst/>
            <a:ahLst/>
            <a:cxnLst/>
            <a:rect l="l" t="t" r="r" b="b"/>
            <a:pathLst>
              <a:path w="20104100" h="157479">
                <a:moveTo>
                  <a:pt x="20104099" y="0"/>
                </a:moveTo>
                <a:lnTo>
                  <a:pt x="0" y="0"/>
                </a:lnTo>
                <a:lnTo>
                  <a:pt x="0" y="157063"/>
                </a:lnTo>
                <a:lnTo>
                  <a:pt x="20104099" y="157063"/>
                </a:lnTo>
                <a:lnTo>
                  <a:pt x="20104099" y="0"/>
                </a:lnTo>
                <a:close/>
              </a:path>
            </a:pathLst>
          </a:custGeom>
          <a:solidFill>
            <a:srgbClr val="C1272C"/>
          </a:solidFill>
        </p:spPr>
        <p:txBody>
          <a:bodyPr wrap="square" lIns="0" tIns="0" rIns="0" bIns="0" rtlCol="0"/>
          <a:lstStyle/>
          <a:p>
            <a:endParaRPr/>
          </a:p>
        </p:txBody>
      </p:sp>
      <p:sp>
        <p:nvSpPr>
          <p:cNvPr id="7" name="object 7">
            <a:extLst>
              <a:ext uri="{FF2B5EF4-FFF2-40B4-BE49-F238E27FC236}">
                <a16:creationId xmlns:a16="http://schemas.microsoft.com/office/drawing/2014/main" id="{E2748E44-2786-069A-EDA6-92867FCD35FC}"/>
              </a:ext>
            </a:extLst>
          </p:cNvPr>
          <p:cNvSpPr/>
          <p:nvPr/>
        </p:nvSpPr>
        <p:spPr>
          <a:xfrm>
            <a:off x="17957569"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8" name="object 8">
            <a:extLst>
              <a:ext uri="{FF2B5EF4-FFF2-40B4-BE49-F238E27FC236}">
                <a16:creationId xmlns:a16="http://schemas.microsoft.com/office/drawing/2014/main" id="{E077446E-881E-883C-E604-B7DD0B0134A3}"/>
              </a:ext>
            </a:extLst>
          </p:cNvPr>
          <p:cNvSpPr/>
          <p:nvPr/>
        </p:nvSpPr>
        <p:spPr>
          <a:xfrm>
            <a:off x="18219340"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9" name="object 9">
            <a:extLst>
              <a:ext uri="{FF2B5EF4-FFF2-40B4-BE49-F238E27FC236}">
                <a16:creationId xmlns:a16="http://schemas.microsoft.com/office/drawing/2014/main" id="{E9B4DFAD-BC4B-62F7-A0CA-24ADB6004E8B}"/>
              </a:ext>
            </a:extLst>
          </p:cNvPr>
          <p:cNvSpPr/>
          <p:nvPr/>
        </p:nvSpPr>
        <p:spPr>
          <a:xfrm>
            <a:off x="18481112"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0" name="object 10">
            <a:extLst>
              <a:ext uri="{FF2B5EF4-FFF2-40B4-BE49-F238E27FC236}">
                <a16:creationId xmlns:a16="http://schemas.microsoft.com/office/drawing/2014/main" id="{607FAD4F-621F-DA6A-12E4-941968B62D61}"/>
              </a:ext>
            </a:extLst>
          </p:cNvPr>
          <p:cNvSpPr/>
          <p:nvPr/>
        </p:nvSpPr>
        <p:spPr>
          <a:xfrm>
            <a:off x="18742885"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1" name="object 11">
            <a:extLst>
              <a:ext uri="{FF2B5EF4-FFF2-40B4-BE49-F238E27FC236}">
                <a16:creationId xmlns:a16="http://schemas.microsoft.com/office/drawing/2014/main" id="{5830AC7F-AC4A-D255-B617-B14F923E01E0}"/>
              </a:ext>
            </a:extLst>
          </p:cNvPr>
          <p:cNvSpPr/>
          <p:nvPr/>
        </p:nvSpPr>
        <p:spPr>
          <a:xfrm>
            <a:off x="19004657"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2" name="object 12">
            <a:extLst>
              <a:ext uri="{FF2B5EF4-FFF2-40B4-BE49-F238E27FC236}">
                <a16:creationId xmlns:a16="http://schemas.microsoft.com/office/drawing/2014/main" id="{57D7AA28-BA8B-D7A7-3934-8964A7D115EC}"/>
              </a:ext>
            </a:extLst>
          </p:cNvPr>
          <p:cNvSpPr/>
          <p:nvPr/>
        </p:nvSpPr>
        <p:spPr>
          <a:xfrm>
            <a:off x="19266428"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3" name="object 13">
            <a:extLst>
              <a:ext uri="{FF2B5EF4-FFF2-40B4-BE49-F238E27FC236}">
                <a16:creationId xmlns:a16="http://schemas.microsoft.com/office/drawing/2014/main" id="{D88CA1D9-62E6-FEA9-42C2-E596E6CC9B5D}"/>
              </a:ext>
            </a:extLst>
          </p:cNvPr>
          <p:cNvSpPr/>
          <p:nvPr/>
        </p:nvSpPr>
        <p:spPr>
          <a:xfrm>
            <a:off x="19528201"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4" name="object 14">
            <a:extLst>
              <a:ext uri="{FF2B5EF4-FFF2-40B4-BE49-F238E27FC236}">
                <a16:creationId xmlns:a16="http://schemas.microsoft.com/office/drawing/2014/main" id="{2D9869CB-733F-D4FB-1952-37A49F89843D}"/>
              </a:ext>
            </a:extLst>
          </p:cNvPr>
          <p:cNvSpPr/>
          <p:nvPr/>
        </p:nvSpPr>
        <p:spPr>
          <a:xfrm>
            <a:off x="19789973"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5" name="object 15">
            <a:extLst>
              <a:ext uri="{FF2B5EF4-FFF2-40B4-BE49-F238E27FC236}">
                <a16:creationId xmlns:a16="http://schemas.microsoft.com/office/drawing/2014/main" id="{8153FF53-3307-D04A-A84C-D8D25718B234}"/>
              </a:ext>
            </a:extLst>
          </p:cNvPr>
          <p:cNvSpPr/>
          <p:nvPr/>
        </p:nvSpPr>
        <p:spPr>
          <a:xfrm>
            <a:off x="17957569"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6" name="object 16">
            <a:extLst>
              <a:ext uri="{FF2B5EF4-FFF2-40B4-BE49-F238E27FC236}">
                <a16:creationId xmlns:a16="http://schemas.microsoft.com/office/drawing/2014/main" id="{8D1755EE-C8F2-9418-19FE-997F96E2ABCC}"/>
              </a:ext>
            </a:extLst>
          </p:cNvPr>
          <p:cNvSpPr/>
          <p:nvPr/>
        </p:nvSpPr>
        <p:spPr>
          <a:xfrm>
            <a:off x="18219340"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7" name="object 17">
            <a:extLst>
              <a:ext uri="{FF2B5EF4-FFF2-40B4-BE49-F238E27FC236}">
                <a16:creationId xmlns:a16="http://schemas.microsoft.com/office/drawing/2014/main" id="{78057FE2-3EB2-071A-4439-CF693AD76BC6}"/>
              </a:ext>
            </a:extLst>
          </p:cNvPr>
          <p:cNvSpPr/>
          <p:nvPr/>
        </p:nvSpPr>
        <p:spPr>
          <a:xfrm>
            <a:off x="18481112"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8" name="object 18">
            <a:extLst>
              <a:ext uri="{FF2B5EF4-FFF2-40B4-BE49-F238E27FC236}">
                <a16:creationId xmlns:a16="http://schemas.microsoft.com/office/drawing/2014/main" id="{997CF5F1-BB75-8DAF-2B15-FDDA93936F38}"/>
              </a:ext>
            </a:extLst>
          </p:cNvPr>
          <p:cNvSpPr/>
          <p:nvPr/>
        </p:nvSpPr>
        <p:spPr>
          <a:xfrm>
            <a:off x="18742885"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9" name="object 19">
            <a:extLst>
              <a:ext uri="{FF2B5EF4-FFF2-40B4-BE49-F238E27FC236}">
                <a16:creationId xmlns:a16="http://schemas.microsoft.com/office/drawing/2014/main" id="{C8440720-BAFB-1DC7-F876-571F03727FB6}"/>
              </a:ext>
            </a:extLst>
          </p:cNvPr>
          <p:cNvSpPr/>
          <p:nvPr/>
        </p:nvSpPr>
        <p:spPr>
          <a:xfrm>
            <a:off x="19004657"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0" name="object 20">
            <a:extLst>
              <a:ext uri="{FF2B5EF4-FFF2-40B4-BE49-F238E27FC236}">
                <a16:creationId xmlns:a16="http://schemas.microsoft.com/office/drawing/2014/main" id="{786249C9-17C8-9902-0E1B-6022C44CAD43}"/>
              </a:ext>
            </a:extLst>
          </p:cNvPr>
          <p:cNvSpPr/>
          <p:nvPr/>
        </p:nvSpPr>
        <p:spPr>
          <a:xfrm>
            <a:off x="19266428"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1" name="object 21">
            <a:extLst>
              <a:ext uri="{FF2B5EF4-FFF2-40B4-BE49-F238E27FC236}">
                <a16:creationId xmlns:a16="http://schemas.microsoft.com/office/drawing/2014/main" id="{B8CFDF3E-DAC6-1406-8FC3-57B66100C397}"/>
              </a:ext>
            </a:extLst>
          </p:cNvPr>
          <p:cNvSpPr/>
          <p:nvPr/>
        </p:nvSpPr>
        <p:spPr>
          <a:xfrm>
            <a:off x="19528201"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2" name="object 22">
            <a:extLst>
              <a:ext uri="{FF2B5EF4-FFF2-40B4-BE49-F238E27FC236}">
                <a16:creationId xmlns:a16="http://schemas.microsoft.com/office/drawing/2014/main" id="{84685FD5-191A-30A7-C5E9-E04B5495CF47}"/>
              </a:ext>
            </a:extLst>
          </p:cNvPr>
          <p:cNvSpPr/>
          <p:nvPr/>
        </p:nvSpPr>
        <p:spPr>
          <a:xfrm>
            <a:off x="19789973"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3" name="object 23">
            <a:extLst>
              <a:ext uri="{FF2B5EF4-FFF2-40B4-BE49-F238E27FC236}">
                <a16:creationId xmlns:a16="http://schemas.microsoft.com/office/drawing/2014/main" id="{A791F170-20C3-80A6-1F1D-F7B2CE96BBDE}"/>
              </a:ext>
            </a:extLst>
          </p:cNvPr>
          <p:cNvSpPr/>
          <p:nvPr/>
        </p:nvSpPr>
        <p:spPr>
          <a:xfrm>
            <a:off x="17957569"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4" name="object 24">
            <a:extLst>
              <a:ext uri="{FF2B5EF4-FFF2-40B4-BE49-F238E27FC236}">
                <a16:creationId xmlns:a16="http://schemas.microsoft.com/office/drawing/2014/main" id="{03747208-F756-1F62-62A4-9861EDFB89EC}"/>
              </a:ext>
            </a:extLst>
          </p:cNvPr>
          <p:cNvSpPr/>
          <p:nvPr/>
        </p:nvSpPr>
        <p:spPr>
          <a:xfrm>
            <a:off x="18219340"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5" name="object 25">
            <a:extLst>
              <a:ext uri="{FF2B5EF4-FFF2-40B4-BE49-F238E27FC236}">
                <a16:creationId xmlns:a16="http://schemas.microsoft.com/office/drawing/2014/main" id="{9BF353BB-27E4-7C6B-BAB3-E8223F79FFA9}"/>
              </a:ext>
            </a:extLst>
          </p:cNvPr>
          <p:cNvSpPr/>
          <p:nvPr/>
        </p:nvSpPr>
        <p:spPr>
          <a:xfrm>
            <a:off x="18481112"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6" name="object 26">
            <a:extLst>
              <a:ext uri="{FF2B5EF4-FFF2-40B4-BE49-F238E27FC236}">
                <a16:creationId xmlns:a16="http://schemas.microsoft.com/office/drawing/2014/main" id="{356A4536-F3E9-11B2-520F-39C7995755C1}"/>
              </a:ext>
            </a:extLst>
          </p:cNvPr>
          <p:cNvSpPr/>
          <p:nvPr/>
        </p:nvSpPr>
        <p:spPr>
          <a:xfrm>
            <a:off x="18742885"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7" name="object 27">
            <a:extLst>
              <a:ext uri="{FF2B5EF4-FFF2-40B4-BE49-F238E27FC236}">
                <a16:creationId xmlns:a16="http://schemas.microsoft.com/office/drawing/2014/main" id="{F51B52DC-447C-B8E0-DC88-0308961E754D}"/>
              </a:ext>
            </a:extLst>
          </p:cNvPr>
          <p:cNvSpPr/>
          <p:nvPr/>
        </p:nvSpPr>
        <p:spPr>
          <a:xfrm>
            <a:off x="19004657"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8" name="object 28">
            <a:extLst>
              <a:ext uri="{FF2B5EF4-FFF2-40B4-BE49-F238E27FC236}">
                <a16:creationId xmlns:a16="http://schemas.microsoft.com/office/drawing/2014/main" id="{7F65596F-1F42-A163-8190-C0B5E0A3D847}"/>
              </a:ext>
            </a:extLst>
          </p:cNvPr>
          <p:cNvSpPr/>
          <p:nvPr/>
        </p:nvSpPr>
        <p:spPr>
          <a:xfrm>
            <a:off x="19266428"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9" name="object 29">
            <a:extLst>
              <a:ext uri="{FF2B5EF4-FFF2-40B4-BE49-F238E27FC236}">
                <a16:creationId xmlns:a16="http://schemas.microsoft.com/office/drawing/2014/main" id="{600E2545-D1B6-7D41-D390-F8972C462389}"/>
              </a:ext>
            </a:extLst>
          </p:cNvPr>
          <p:cNvSpPr/>
          <p:nvPr/>
        </p:nvSpPr>
        <p:spPr>
          <a:xfrm>
            <a:off x="19528201"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0" name="object 30">
            <a:extLst>
              <a:ext uri="{FF2B5EF4-FFF2-40B4-BE49-F238E27FC236}">
                <a16:creationId xmlns:a16="http://schemas.microsoft.com/office/drawing/2014/main" id="{D52BCBBE-47BC-73B4-6DF6-0A2D9AD018DB}"/>
              </a:ext>
            </a:extLst>
          </p:cNvPr>
          <p:cNvSpPr/>
          <p:nvPr/>
        </p:nvSpPr>
        <p:spPr>
          <a:xfrm>
            <a:off x="19789973"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1" name="object 31">
            <a:extLst>
              <a:ext uri="{FF2B5EF4-FFF2-40B4-BE49-F238E27FC236}">
                <a16:creationId xmlns:a16="http://schemas.microsoft.com/office/drawing/2014/main" id="{310CCB80-4BFE-6989-436C-DD016F550698}"/>
              </a:ext>
            </a:extLst>
          </p:cNvPr>
          <p:cNvSpPr/>
          <p:nvPr/>
        </p:nvSpPr>
        <p:spPr>
          <a:xfrm>
            <a:off x="17957569"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2" name="object 32">
            <a:extLst>
              <a:ext uri="{FF2B5EF4-FFF2-40B4-BE49-F238E27FC236}">
                <a16:creationId xmlns:a16="http://schemas.microsoft.com/office/drawing/2014/main" id="{26570815-0FCB-B961-0F6F-4D51EB10B8E2}"/>
              </a:ext>
            </a:extLst>
          </p:cNvPr>
          <p:cNvSpPr/>
          <p:nvPr/>
        </p:nvSpPr>
        <p:spPr>
          <a:xfrm>
            <a:off x="18219340"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3" name="object 33">
            <a:extLst>
              <a:ext uri="{FF2B5EF4-FFF2-40B4-BE49-F238E27FC236}">
                <a16:creationId xmlns:a16="http://schemas.microsoft.com/office/drawing/2014/main" id="{C2B72265-AF9F-2B10-B5ED-DFA1ADA7FB44}"/>
              </a:ext>
            </a:extLst>
          </p:cNvPr>
          <p:cNvSpPr/>
          <p:nvPr/>
        </p:nvSpPr>
        <p:spPr>
          <a:xfrm>
            <a:off x="18481112"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4" name="object 34">
            <a:extLst>
              <a:ext uri="{FF2B5EF4-FFF2-40B4-BE49-F238E27FC236}">
                <a16:creationId xmlns:a16="http://schemas.microsoft.com/office/drawing/2014/main" id="{87F5EEC8-8D29-92AE-556E-B6DE2FEF7E75}"/>
              </a:ext>
            </a:extLst>
          </p:cNvPr>
          <p:cNvSpPr/>
          <p:nvPr/>
        </p:nvSpPr>
        <p:spPr>
          <a:xfrm>
            <a:off x="18742885"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5" name="object 35">
            <a:extLst>
              <a:ext uri="{FF2B5EF4-FFF2-40B4-BE49-F238E27FC236}">
                <a16:creationId xmlns:a16="http://schemas.microsoft.com/office/drawing/2014/main" id="{D101C652-B070-3056-98F4-90DA8C82424C}"/>
              </a:ext>
            </a:extLst>
          </p:cNvPr>
          <p:cNvSpPr/>
          <p:nvPr/>
        </p:nvSpPr>
        <p:spPr>
          <a:xfrm>
            <a:off x="19004657"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6" name="object 36">
            <a:extLst>
              <a:ext uri="{FF2B5EF4-FFF2-40B4-BE49-F238E27FC236}">
                <a16:creationId xmlns:a16="http://schemas.microsoft.com/office/drawing/2014/main" id="{29A78AB6-BCDC-4BB6-3E59-81BDB9C15042}"/>
              </a:ext>
            </a:extLst>
          </p:cNvPr>
          <p:cNvSpPr/>
          <p:nvPr/>
        </p:nvSpPr>
        <p:spPr>
          <a:xfrm>
            <a:off x="19266428"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7" name="object 37">
            <a:extLst>
              <a:ext uri="{FF2B5EF4-FFF2-40B4-BE49-F238E27FC236}">
                <a16:creationId xmlns:a16="http://schemas.microsoft.com/office/drawing/2014/main" id="{F9A2868B-7BD8-6C9E-EA5A-BCB2AA4193A2}"/>
              </a:ext>
            </a:extLst>
          </p:cNvPr>
          <p:cNvSpPr/>
          <p:nvPr/>
        </p:nvSpPr>
        <p:spPr>
          <a:xfrm>
            <a:off x="19528201"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8" name="object 38">
            <a:extLst>
              <a:ext uri="{FF2B5EF4-FFF2-40B4-BE49-F238E27FC236}">
                <a16:creationId xmlns:a16="http://schemas.microsoft.com/office/drawing/2014/main" id="{C8F1373D-6D19-0072-C1FA-D160E4FAE3DB}"/>
              </a:ext>
            </a:extLst>
          </p:cNvPr>
          <p:cNvSpPr/>
          <p:nvPr/>
        </p:nvSpPr>
        <p:spPr>
          <a:xfrm>
            <a:off x="19789973"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9" name="object 39">
            <a:extLst>
              <a:ext uri="{FF2B5EF4-FFF2-40B4-BE49-F238E27FC236}">
                <a16:creationId xmlns:a16="http://schemas.microsoft.com/office/drawing/2014/main" id="{13BBB92F-34A2-102F-1CA6-6463BFDB2B02}"/>
              </a:ext>
            </a:extLst>
          </p:cNvPr>
          <p:cNvSpPr/>
          <p:nvPr/>
        </p:nvSpPr>
        <p:spPr>
          <a:xfrm>
            <a:off x="17957569"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0" name="object 40">
            <a:extLst>
              <a:ext uri="{FF2B5EF4-FFF2-40B4-BE49-F238E27FC236}">
                <a16:creationId xmlns:a16="http://schemas.microsoft.com/office/drawing/2014/main" id="{9A63DF8A-6B88-A896-F718-0D4EF8D5EC3A}"/>
              </a:ext>
            </a:extLst>
          </p:cNvPr>
          <p:cNvSpPr/>
          <p:nvPr/>
        </p:nvSpPr>
        <p:spPr>
          <a:xfrm>
            <a:off x="18219340"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1" name="object 41">
            <a:extLst>
              <a:ext uri="{FF2B5EF4-FFF2-40B4-BE49-F238E27FC236}">
                <a16:creationId xmlns:a16="http://schemas.microsoft.com/office/drawing/2014/main" id="{B2D81485-B11E-676C-0B22-BCBE83CB9DF3}"/>
              </a:ext>
            </a:extLst>
          </p:cNvPr>
          <p:cNvSpPr/>
          <p:nvPr/>
        </p:nvSpPr>
        <p:spPr>
          <a:xfrm>
            <a:off x="18481112"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2" name="object 42">
            <a:extLst>
              <a:ext uri="{FF2B5EF4-FFF2-40B4-BE49-F238E27FC236}">
                <a16:creationId xmlns:a16="http://schemas.microsoft.com/office/drawing/2014/main" id="{64BADA44-A1BE-AEE9-572B-1082F09EE762}"/>
              </a:ext>
            </a:extLst>
          </p:cNvPr>
          <p:cNvSpPr/>
          <p:nvPr/>
        </p:nvSpPr>
        <p:spPr>
          <a:xfrm>
            <a:off x="18742885"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3" name="object 43">
            <a:extLst>
              <a:ext uri="{FF2B5EF4-FFF2-40B4-BE49-F238E27FC236}">
                <a16:creationId xmlns:a16="http://schemas.microsoft.com/office/drawing/2014/main" id="{D7CFC089-A56A-AE48-B444-02DA768C8E61}"/>
              </a:ext>
            </a:extLst>
          </p:cNvPr>
          <p:cNvSpPr/>
          <p:nvPr/>
        </p:nvSpPr>
        <p:spPr>
          <a:xfrm>
            <a:off x="19004657"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4" name="object 44">
            <a:extLst>
              <a:ext uri="{FF2B5EF4-FFF2-40B4-BE49-F238E27FC236}">
                <a16:creationId xmlns:a16="http://schemas.microsoft.com/office/drawing/2014/main" id="{2BD4EEBA-8E37-0F2C-4D58-8CCA432128C7}"/>
              </a:ext>
            </a:extLst>
          </p:cNvPr>
          <p:cNvSpPr/>
          <p:nvPr/>
        </p:nvSpPr>
        <p:spPr>
          <a:xfrm>
            <a:off x="19266428"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5" name="object 45">
            <a:extLst>
              <a:ext uri="{FF2B5EF4-FFF2-40B4-BE49-F238E27FC236}">
                <a16:creationId xmlns:a16="http://schemas.microsoft.com/office/drawing/2014/main" id="{E966C15C-BDA8-747A-4F89-FA94AF301230}"/>
              </a:ext>
            </a:extLst>
          </p:cNvPr>
          <p:cNvSpPr/>
          <p:nvPr/>
        </p:nvSpPr>
        <p:spPr>
          <a:xfrm>
            <a:off x="19528201"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6" name="object 46">
            <a:extLst>
              <a:ext uri="{FF2B5EF4-FFF2-40B4-BE49-F238E27FC236}">
                <a16:creationId xmlns:a16="http://schemas.microsoft.com/office/drawing/2014/main" id="{3CD54DEE-B244-E977-BF43-9916D9FC4C3D}"/>
              </a:ext>
            </a:extLst>
          </p:cNvPr>
          <p:cNvSpPr/>
          <p:nvPr/>
        </p:nvSpPr>
        <p:spPr>
          <a:xfrm>
            <a:off x="19789973"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7" name="object 47">
            <a:extLst>
              <a:ext uri="{FF2B5EF4-FFF2-40B4-BE49-F238E27FC236}">
                <a16:creationId xmlns:a16="http://schemas.microsoft.com/office/drawing/2014/main" id="{A793F94E-F61F-0515-6FD2-AA5AD1258BA4}"/>
              </a:ext>
            </a:extLst>
          </p:cNvPr>
          <p:cNvSpPr/>
          <p:nvPr/>
        </p:nvSpPr>
        <p:spPr>
          <a:xfrm>
            <a:off x="17957569"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8" name="object 48">
            <a:extLst>
              <a:ext uri="{FF2B5EF4-FFF2-40B4-BE49-F238E27FC236}">
                <a16:creationId xmlns:a16="http://schemas.microsoft.com/office/drawing/2014/main" id="{6840C467-4DD9-2B0B-CCF1-14F62051ACE4}"/>
              </a:ext>
            </a:extLst>
          </p:cNvPr>
          <p:cNvSpPr/>
          <p:nvPr/>
        </p:nvSpPr>
        <p:spPr>
          <a:xfrm>
            <a:off x="18219340"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9" name="object 49">
            <a:extLst>
              <a:ext uri="{FF2B5EF4-FFF2-40B4-BE49-F238E27FC236}">
                <a16:creationId xmlns:a16="http://schemas.microsoft.com/office/drawing/2014/main" id="{0791C318-A3AB-8C27-5EC7-246C763A5EA4}"/>
              </a:ext>
            </a:extLst>
          </p:cNvPr>
          <p:cNvSpPr/>
          <p:nvPr/>
        </p:nvSpPr>
        <p:spPr>
          <a:xfrm>
            <a:off x="18481112"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0" name="object 50">
            <a:extLst>
              <a:ext uri="{FF2B5EF4-FFF2-40B4-BE49-F238E27FC236}">
                <a16:creationId xmlns:a16="http://schemas.microsoft.com/office/drawing/2014/main" id="{793B6234-1F65-C0CA-047A-8C4FBA91B793}"/>
              </a:ext>
            </a:extLst>
          </p:cNvPr>
          <p:cNvSpPr/>
          <p:nvPr/>
        </p:nvSpPr>
        <p:spPr>
          <a:xfrm>
            <a:off x="18742885"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1" name="object 51">
            <a:extLst>
              <a:ext uri="{FF2B5EF4-FFF2-40B4-BE49-F238E27FC236}">
                <a16:creationId xmlns:a16="http://schemas.microsoft.com/office/drawing/2014/main" id="{0D9249C0-0056-D5A9-A300-154033518344}"/>
              </a:ext>
            </a:extLst>
          </p:cNvPr>
          <p:cNvSpPr/>
          <p:nvPr/>
        </p:nvSpPr>
        <p:spPr>
          <a:xfrm>
            <a:off x="19004657"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2" name="object 52">
            <a:extLst>
              <a:ext uri="{FF2B5EF4-FFF2-40B4-BE49-F238E27FC236}">
                <a16:creationId xmlns:a16="http://schemas.microsoft.com/office/drawing/2014/main" id="{392C9710-83EB-6872-6165-F7076A06118D}"/>
              </a:ext>
            </a:extLst>
          </p:cNvPr>
          <p:cNvSpPr/>
          <p:nvPr/>
        </p:nvSpPr>
        <p:spPr>
          <a:xfrm>
            <a:off x="19266428"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3" name="object 53">
            <a:extLst>
              <a:ext uri="{FF2B5EF4-FFF2-40B4-BE49-F238E27FC236}">
                <a16:creationId xmlns:a16="http://schemas.microsoft.com/office/drawing/2014/main" id="{4BDAD698-76D1-0064-44EA-A0683C6D8191}"/>
              </a:ext>
            </a:extLst>
          </p:cNvPr>
          <p:cNvSpPr/>
          <p:nvPr/>
        </p:nvSpPr>
        <p:spPr>
          <a:xfrm>
            <a:off x="19528201"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4" name="object 54">
            <a:extLst>
              <a:ext uri="{FF2B5EF4-FFF2-40B4-BE49-F238E27FC236}">
                <a16:creationId xmlns:a16="http://schemas.microsoft.com/office/drawing/2014/main" id="{D89DA30A-C7BC-B318-187F-68EB505EB97D}"/>
              </a:ext>
            </a:extLst>
          </p:cNvPr>
          <p:cNvSpPr/>
          <p:nvPr/>
        </p:nvSpPr>
        <p:spPr>
          <a:xfrm>
            <a:off x="19789973"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5" name="object 55">
            <a:extLst>
              <a:ext uri="{FF2B5EF4-FFF2-40B4-BE49-F238E27FC236}">
                <a16:creationId xmlns:a16="http://schemas.microsoft.com/office/drawing/2014/main" id="{2A71B2D2-1A6D-4F78-F0DE-CD2FCE456FFE}"/>
              </a:ext>
            </a:extLst>
          </p:cNvPr>
          <p:cNvSpPr/>
          <p:nvPr/>
        </p:nvSpPr>
        <p:spPr>
          <a:xfrm>
            <a:off x="17957569"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6" name="object 56">
            <a:extLst>
              <a:ext uri="{FF2B5EF4-FFF2-40B4-BE49-F238E27FC236}">
                <a16:creationId xmlns:a16="http://schemas.microsoft.com/office/drawing/2014/main" id="{054B24E5-7273-5254-52F2-C9CEBD34DA9C}"/>
              </a:ext>
            </a:extLst>
          </p:cNvPr>
          <p:cNvSpPr/>
          <p:nvPr/>
        </p:nvSpPr>
        <p:spPr>
          <a:xfrm>
            <a:off x="18219340"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7" name="object 57">
            <a:extLst>
              <a:ext uri="{FF2B5EF4-FFF2-40B4-BE49-F238E27FC236}">
                <a16:creationId xmlns:a16="http://schemas.microsoft.com/office/drawing/2014/main" id="{C5CBA562-D37F-FC0A-7A6D-358C6142622D}"/>
              </a:ext>
            </a:extLst>
          </p:cNvPr>
          <p:cNvSpPr/>
          <p:nvPr/>
        </p:nvSpPr>
        <p:spPr>
          <a:xfrm>
            <a:off x="18481112"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8" name="object 58">
            <a:extLst>
              <a:ext uri="{FF2B5EF4-FFF2-40B4-BE49-F238E27FC236}">
                <a16:creationId xmlns:a16="http://schemas.microsoft.com/office/drawing/2014/main" id="{CF468878-0CC9-97C6-F40A-9F3FEEEB8079}"/>
              </a:ext>
            </a:extLst>
          </p:cNvPr>
          <p:cNvSpPr/>
          <p:nvPr/>
        </p:nvSpPr>
        <p:spPr>
          <a:xfrm>
            <a:off x="18742885"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9" name="object 59">
            <a:extLst>
              <a:ext uri="{FF2B5EF4-FFF2-40B4-BE49-F238E27FC236}">
                <a16:creationId xmlns:a16="http://schemas.microsoft.com/office/drawing/2014/main" id="{AA0C78F9-0C5C-8712-70A2-7FF68CBAF2A2}"/>
              </a:ext>
            </a:extLst>
          </p:cNvPr>
          <p:cNvSpPr/>
          <p:nvPr/>
        </p:nvSpPr>
        <p:spPr>
          <a:xfrm>
            <a:off x="19004657"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0" name="object 60">
            <a:extLst>
              <a:ext uri="{FF2B5EF4-FFF2-40B4-BE49-F238E27FC236}">
                <a16:creationId xmlns:a16="http://schemas.microsoft.com/office/drawing/2014/main" id="{86B0C93F-D6DB-87C0-40EA-46EB17E17CC5}"/>
              </a:ext>
            </a:extLst>
          </p:cNvPr>
          <p:cNvSpPr/>
          <p:nvPr/>
        </p:nvSpPr>
        <p:spPr>
          <a:xfrm>
            <a:off x="19266428"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1" name="object 61">
            <a:extLst>
              <a:ext uri="{FF2B5EF4-FFF2-40B4-BE49-F238E27FC236}">
                <a16:creationId xmlns:a16="http://schemas.microsoft.com/office/drawing/2014/main" id="{0CC10BA0-8ECC-8C5B-F0AF-496F31FB69B3}"/>
              </a:ext>
            </a:extLst>
          </p:cNvPr>
          <p:cNvSpPr/>
          <p:nvPr/>
        </p:nvSpPr>
        <p:spPr>
          <a:xfrm>
            <a:off x="19528201"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2" name="object 62">
            <a:extLst>
              <a:ext uri="{FF2B5EF4-FFF2-40B4-BE49-F238E27FC236}">
                <a16:creationId xmlns:a16="http://schemas.microsoft.com/office/drawing/2014/main" id="{2B3E5BE3-178F-AFE4-FF32-E3F230362615}"/>
              </a:ext>
            </a:extLst>
          </p:cNvPr>
          <p:cNvSpPr/>
          <p:nvPr/>
        </p:nvSpPr>
        <p:spPr>
          <a:xfrm>
            <a:off x="19789973"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3" name="object 63">
            <a:extLst>
              <a:ext uri="{FF2B5EF4-FFF2-40B4-BE49-F238E27FC236}">
                <a16:creationId xmlns:a16="http://schemas.microsoft.com/office/drawing/2014/main" id="{A0244BF1-18D6-3222-8A3A-1B7CC5B0B859}"/>
              </a:ext>
            </a:extLst>
          </p:cNvPr>
          <p:cNvSpPr/>
          <p:nvPr/>
        </p:nvSpPr>
        <p:spPr>
          <a:xfrm>
            <a:off x="17957569"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4" name="object 64">
            <a:extLst>
              <a:ext uri="{FF2B5EF4-FFF2-40B4-BE49-F238E27FC236}">
                <a16:creationId xmlns:a16="http://schemas.microsoft.com/office/drawing/2014/main" id="{4C106B66-41AE-D012-88E9-05A6C41881EE}"/>
              </a:ext>
            </a:extLst>
          </p:cNvPr>
          <p:cNvSpPr/>
          <p:nvPr/>
        </p:nvSpPr>
        <p:spPr>
          <a:xfrm>
            <a:off x="18219340"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5" name="object 65">
            <a:extLst>
              <a:ext uri="{FF2B5EF4-FFF2-40B4-BE49-F238E27FC236}">
                <a16:creationId xmlns:a16="http://schemas.microsoft.com/office/drawing/2014/main" id="{EEF6C859-59B8-69B8-B17F-BA6D3AB0D930}"/>
              </a:ext>
            </a:extLst>
          </p:cNvPr>
          <p:cNvSpPr/>
          <p:nvPr/>
        </p:nvSpPr>
        <p:spPr>
          <a:xfrm>
            <a:off x="18481112"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6" name="object 66">
            <a:extLst>
              <a:ext uri="{FF2B5EF4-FFF2-40B4-BE49-F238E27FC236}">
                <a16:creationId xmlns:a16="http://schemas.microsoft.com/office/drawing/2014/main" id="{4A8F0318-D18C-F965-0E14-45F3AAAC33E1}"/>
              </a:ext>
            </a:extLst>
          </p:cNvPr>
          <p:cNvSpPr/>
          <p:nvPr/>
        </p:nvSpPr>
        <p:spPr>
          <a:xfrm>
            <a:off x="18742885"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7" name="object 67">
            <a:extLst>
              <a:ext uri="{FF2B5EF4-FFF2-40B4-BE49-F238E27FC236}">
                <a16:creationId xmlns:a16="http://schemas.microsoft.com/office/drawing/2014/main" id="{785B09A5-CCC5-FB09-CEDE-F58D9EDE4863}"/>
              </a:ext>
            </a:extLst>
          </p:cNvPr>
          <p:cNvSpPr/>
          <p:nvPr/>
        </p:nvSpPr>
        <p:spPr>
          <a:xfrm>
            <a:off x="19004657"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8" name="object 68">
            <a:extLst>
              <a:ext uri="{FF2B5EF4-FFF2-40B4-BE49-F238E27FC236}">
                <a16:creationId xmlns:a16="http://schemas.microsoft.com/office/drawing/2014/main" id="{F8D41906-6F47-FC3E-4454-9AD1D68172CF}"/>
              </a:ext>
            </a:extLst>
          </p:cNvPr>
          <p:cNvSpPr/>
          <p:nvPr/>
        </p:nvSpPr>
        <p:spPr>
          <a:xfrm>
            <a:off x="19266428"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9" name="object 69">
            <a:extLst>
              <a:ext uri="{FF2B5EF4-FFF2-40B4-BE49-F238E27FC236}">
                <a16:creationId xmlns:a16="http://schemas.microsoft.com/office/drawing/2014/main" id="{94509C67-FAAB-B221-0B16-16E575F6C7A7}"/>
              </a:ext>
            </a:extLst>
          </p:cNvPr>
          <p:cNvSpPr/>
          <p:nvPr/>
        </p:nvSpPr>
        <p:spPr>
          <a:xfrm>
            <a:off x="19528201"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70" name="object 70">
            <a:extLst>
              <a:ext uri="{FF2B5EF4-FFF2-40B4-BE49-F238E27FC236}">
                <a16:creationId xmlns:a16="http://schemas.microsoft.com/office/drawing/2014/main" id="{073AA7BD-D5F3-375E-B95D-2309D6F1F186}"/>
              </a:ext>
            </a:extLst>
          </p:cNvPr>
          <p:cNvSpPr/>
          <p:nvPr/>
        </p:nvSpPr>
        <p:spPr>
          <a:xfrm>
            <a:off x="19789973"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pic>
        <p:nvPicPr>
          <p:cNvPr id="76" name="Imagem 75" descr="Tabela&#10;&#10;Descrição gerada automaticamente">
            <a:extLst>
              <a:ext uri="{FF2B5EF4-FFF2-40B4-BE49-F238E27FC236}">
                <a16:creationId xmlns:a16="http://schemas.microsoft.com/office/drawing/2014/main" id="{10C2AC00-7164-357B-2C82-7FFE43BF28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8510" y="0"/>
            <a:ext cx="8456414" cy="11151492"/>
          </a:xfrm>
          <a:prstGeom prst="rect">
            <a:avLst/>
          </a:prstGeom>
        </p:spPr>
      </p:pic>
      <p:pic>
        <p:nvPicPr>
          <p:cNvPr id="78" name="Imagem 77" descr="Tabela&#10;&#10;Descrição gerada automaticamente">
            <a:extLst>
              <a:ext uri="{FF2B5EF4-FFF2-40B4-BE49-F238E27FC236}">
                <a16:creationId xmlns:a16="http://schemas.microsoft.com/office/drawing/2014/main" id="{283B1D48-1437-FDD4-470B-A07FCAEAAE8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87118" y="84998"/>
            <a:ext cx="8636549" cy="10935783"/>
          </a:xfrm>
          <a:prstGeom prst="rect">
            <a:avLst/>
          </a:prstGeom>
        </p:spPr>
      </p:pic>
    </p:spTree>
    <p:extLst>
      <p:ext uri="{BB962C8B-B14F-4D97-AF65-F5344CB8AC3E}">
        <p14:creationId xmlns:p14="http://schemas.microsoft.com/office/powerpoint/2010/main" val="6334073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91AFF47D-2DFE-7FA1-6C36-F20657CFDE49}"/>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6E8CB9A2-2068-CAD7-C8AF-227ABAC31D27}"/>
              </a:ext>
            </a:extLst>
          </p:cNvPr>
          <p:cNvSpPr/>
          <p:nvPr/>
        </p:nvSpPr>
        <p:spPr>
          <a:xfrm>
            <a:off x="1047088" y="1047088"/>
            <a:ext cx="0" cy="1466215"/>
          </a:xfrm>
          <a:custGeom>
            <a:avLst/>
            <a:gdLst/>
            <a:ahLst/>
            <a:cxnLst/>
            <a:rect l="l" t="t" r="r" b="b"/>
            <a:pathLst>
              <a:path h="1466214">
                <a:moveTo>
                  <a:pt x="0" y="0"/>
                </a:moveTo>
                <a:lnTo>
                  <a:pt x="0" y="1465923"/>
                </a:lnTo>
              </a:path>
            </a:pathLst>
          </a:custGeom>
          <a:ln w="104708">
            <a:solidFill>
              <a:srgbClr val="C1272C"/>
            </a:solidFill>
          </a:ln>
        </p:spPr>
        <p:txBody>
          <a:bodyPr wrap="square" lIns="0" tIns="0" rIns="0" bIns="0" rtlCol="0"/>
          <a:lstStyle/>
          <a:p>
            <a:endParaRPr/>
          </a:p>
        </p:txBody>
      </p:sp>
      <p:sp>
        <p:nvSpPr>
          <p:cNvPr id="3" name="object 3">
            <a:extLst>
              <a:ext uri="{FF2B5EF4-FFF2-40B4-BE49-F238E27FC236}">
                <a16:creationId xmlns:a16="http://schemas.microsoft.com/office/drawing/2014/main" id="{FE21238B-B73E-B5DE-5DA8-F74B29FFFA24}"/>
              </a:ext>
            </a:extLst>
          </p:cNvPr>
          <p:cNvSpPr/>
          <p:nvPr/>
        </p:nvSpPr>
        <p:spPr>
          <a:xfrm>
            <a:off x="0" y="11151492"/>
            <a:ext cx="20104100" cy="157480"/>
          </a:xfrm>
          <a:custGeom>
            <a:avLst/>
            <a:gdLst/>
            <a:ahLst/>
            <a:cxnLst/>
            <a:rect l="l" t="t" r="r" b="b"/>
            <a:pathLst>
              <a:path w="20104100" h="157479">
                <a:moveTo>
                  <a:pt x="20104099" y="0"/>
                </a:moveTo>
                <a:lnTo>
                  <a:pt x="0" y="0"/>
                </a:lnTo>
                <a:lnTo>
                  <a:pt x="0" y="157063"/>
                </a:lnTo>
                <a:lnTo>
                  <a:pt x="20104099" y="157063"/>
                </a:lnTo>
                <a:lnTo>
                  <a:pt x="20104099" y="0"/>
                </a:lnTo>
                <a:close/>
              </a:path>
            </a:pathLst>
          </a:custGeom>
          <a:solidFill>
            <a:srgbClr val="C1272C"/>
          </a:solidFill>
        </p:spPr>
        <p:txBody>
          <a:bodyPr wrap="square" lIns="0" tIns="0" rIns="0" bIns="0" rtlCol="0"/>
          <a:lstStyle/>
          <a:p>
            <a:endParaRPr/>
          </a:p>
        </p:txBody>
      </p:sp>
      <p:grpSp>
        <p:nvGrpSpPr>
          <p:cNvPr id="4" name="object 4">
            <a:extLst>
              <a:ext uri="{FF2B5EF4-FFF2-40B4-BE49-F238E27FC236}">
                <a16:creationId xmlns:a16="http://schemas.microsoft.com/office/drawing/2014/main" id="{C773136D-15CF-0CEB-9209-6A03D37B7D71}"/>
              </a:ext>
            </a:extLst>
          </p:cNvPr>
          <p:cNvGrpSpPr/>
          <p:nvPr/>
        </p:nvGrpSpPr>
        <p:grpSpPr>
          <a:xfrm>
            <a:off x="15311497" y="431894"/>
            <a:ext cx="3693160" cy="942975"/>
            <a:chOff x="15363992" y="1047088"/>
            <a:chExt cx="3693160" cy="942975"/>
          </a:xfrm>
        </p:grpSpPr>
        <p:sp>
          <p:nvSpPr>
            <p:cNvPr id="5" name="object 5">
              <a:extLst>
                <a:ext uri="{FF2B5EF4-FFF2-40B4-BE49-F238E27FC236}">
                  <a16:creationId xmlns:a16="http://schemas.microsoft.com/office/drawing/2014/main" id="{F9933083-1B2F-D88A-CAC5-408D5C4B9AE3}"/>
                </a:ext>
              </a:extLst>
            </p:cNvPr>
            <p:cNvSpPr/>
            <p:nvPr/>
          </p:nvSpPr>
          <p:spPr>
            <a:xfrm>
              <a:off x="15364065" y="1047088"/>
              <a:ext cx="3693160" cy="942975"/>
            </a:xfrm>
            <a:custGeom>
              <a:avLst/>
              <a:gdLst/>
              <a:ahLst/>
              <a:cxnLst/>
              <a:rect l="l" t="t" r="r" b="b"/>
              <a:pathLst>
                <a:path w="3693159" h="942975">
                  <a:moveTo>
                    <a:pt x="3692945" y="0"/>
                  </a:moveTo>
                  <a:lnTo>
                    <a:pt x="0" y="0"/>
                  </a:lnTo>
                  <a:lnTo>
                    <a:pt x="0" y="942379"/>
                  </a:lnTo>
                  <a:lnTo>
                    <a:pt x="3692945" y="942379"/>
                  </a:lnTo>
                  <a:lnTo>
                    <a:pt x="3692945" y="0"/>
                  </a:lnTo>
                  <a:close/>
                </a:path>
              </a:pathLst>
            </a:custGeom>
            <a:solidFill>
              <a:srgbClr val="E21013"/>
            </a:solidFill>
          </p:spPr>
          <p:txBody>
            <a:bodyPr wrap="square" lIns="0" tIns="0" rIns="0" bIns="0" rtlCol="0"/>
            <a:lstStyle/>
            <a:p>
              <a:endParaRPr/>
            </a:p>
          </p:txBody>
        </p:sp>
        <p:sp>
          <p:nvSpPr>
            <p:cNvPr id="6" name="object 6">
              <a:extLst>
                <a:ext uri="{FF2B5EF4-FFF2-40B4-BE49-F238E27FC236}">
                  <a16:creationId xmlns:a16="http://schemas.microsoft.com/office/drawing/2014/main" id="{5CB5038F-760C-0EDB-887B-94F00C7D4FAC}"/>
                </a:ext>
              </a:extLst>
            </p:cNvPr>
            <p:cNvSpPr/>
            <p:nvPr/>
          </p:nvSpPr>
          <p:spPr>
            <a:xfrm>
              <a:off x="15363990" y="1167618"/>
              <a:ext cx="3693160" cy="700405"/>
            </a:xfrm>
            <a:custGeom>
              <a:avLst/>
              <a:gdLst/>
              <a:ahLst/>
              <a:cxnLst/>
              <a:rect l="l" t="t" r="r" b="b"/>
              <a:pathLst>
                <a:path w="3693159" h="700405">
                  <a:moveTo>
                    <a:pt x="198361" y="660984"/>
                  </a:moveTo>
                  <a:lnTo>
                    <a:pt x="0" y="660984"/>
                  </a:lnTo>
                  <a:lnTo>
                    <a:pt x="0" y="685812"/>
                  </a:lnTo>
                  <a:lnTo>
                    <a:pt x="198361" y="685812"/>
                  </a:lnTo>
                  <a:lnTo>
                    <a:pt x="198361" y="660984"/>
                  </a:lnTo>
                  <a:close/>
                </a:path>
                <a:path w="3693159" h="700405">
                  <a:moveTo>
                    <a:pt x="198361" y="502246"/>
                  </a:moveTo>
                  <a:lnTo>
                    <a:pt x="0" y="502246"/>
                  </a:lnTo>
                  <a:lnTo>
                    <a:pt x="0" y="527050"/>
                  </a:lnTo>
                  <a:lnTo>
                    <a:pt x="198361" y="527050"/>
                  </a:lnTo>
                  <a:lnTo>
                    <a:pt x="198361" y="502246"/>
                  </a:lnTo>
                  <a:close/>
                </a:path>
                <a:path w="3693159" h="700405">
                  <a:moveTo>
                    <a:pt x="198361" y="337540"/>
                  </a:moveTo>
                  <a:lnTo>
                    <a:pt x="0" y="337540"/>
                  </a:lnTo>
                  <a:lnTo>
                    <a:pt x="0" y="362356"/>
                  </a:lnTo>
                  <a:lnTo>
                    <a:pt x="198361" y="362356"/>
                  </a:lnTo>
                  <a:lnTo>
                    <a:pt x="198361" y="337540"/>
                  </a:lnTo>
                  <a:close/>
                </a:path>
                <a:path w="3693159" h="700405">
                  <a:moveTo>
                    <a:pt x="198361" y="175044"/>
                  </a:moveTo>
                  <a:lnTo>
                    <a:pt x="0" y="175044"/>
                  </a:lnTo>
                  <a:lnTo>
                    <a:pt x="0" y="199898"/>
                  </a:lnTo>
                  <a:lnTo>
                    <a:pt x="198361" y="199898"/>
                  </a:lnTo>
                  <a:lnTo>
                    <a:pt x="198361" y="175044"/>
                  </a:lnTo>
                  <a:close/>
                </a:path>
                <a:path w="3693159" h="700405">
                  <a:moveTo>
                    <a:pt x="198361" y="16789"/>
                  </a:moveTo>
                  <a:lnTo>
                    <a:pt x="0" y="16789"/>
                  </a:lnTo>
                  <a:lnTo>
                    <a:pt x="0" y="41592"/>
                  </a:lnTo>
                  <a:lnTo>
                    <a:pt x="198361" y="41592"/>
                  </a:lnTo>
                  <a:lnTo>
                    <a:pt x="198361" y="16789"/>
                  </a:lnTo>
                  <a:close/>
                </a:path>
                <a:path w="3693159" h="700405">
                  <a:moveTo>
                    <a:pt x="908519" y="161366"/>
                  </a:moveTo>
                  <a:lnTo>
                    <a:pt x="905611" y="119291"/>
                  </a:lnTo>
                  <a:lnTo>
                    <a:pt x="870216" y="56515"/>
                  </a:lnTo>
                  <a:lnTo>
                    <a:pt x="804722" y="18783"/>
                  </a:lnTo>
                  <a:lnTo>
                    <a:pt x="764209" y="8001"/>
                  </a:lnTo>
                  <a:lnTo>
                    <a:pt x="720382" y="1905"/>
                  </a:lnTo>
                  <a:lnTo>
                    <a:pt x="674649" y="0"/>
                  </a:lnTo>
                  <a:lnTo>
                    <a:pt x="627646" y="1714"/>
                  </a:lnTo>
                  <a:lnTo>
                    <a:pt x="580986" y="7264"/>
                  </a:lnTo>
                  <a:lnTo>
                    <a:pt x="535609" y="17233"/>
                  </a:lnTo>
                  <a:lnTo>
                    <a:pt x="492480" y="32207"/>
                  </a:lnTo>
                  <a:lnTo>
                    <a:pt x="452551" y="52793"/>
                  </a:lnTo>
                  <a:lnTo>
                    <a:pt x="416788" y="79552"/>
                  </a:lnTo>
                  <a:lnTo>
                    <a:pt x="386118" y="113106"/>
                  </a:lnTo>
                  <a:lnTo>
                    <a:pt x="361518" y="154012"/>
                  </a:lnTo>
                  <a:lnTo>
                    <a:pt x="343928" y="202895"/>
                  </a:lnTo>
                  <a:lnTo>
                    <a:pt x="339191" y="254914"/>
                  </a:lnTo>
                  <a:lnTo>
                    <a:pt x="348361" y="300837"/>
                  </a:lnTo>
                  <a:lnTo>
                    <a:pt x="371944" y="338734"/>
                  </a:lnTo>
                  <a:lnTo>
                    <a:pt x="410489" y="366699"/>
                  </a:lnTo>
                  <a:lnTo>
                    <a:pt x="460273" y="387223"/>
                  </a:lnTo>
                  <a:lnTo>
                    <a:pt x="508939" y="402183"/>
                  </a:lnTo>
                  <a:lnTo>
                    <a:pt x="594931" y="424510"/>
                  </a:lnTo>
                  <a:lnTo>
                    <a:pt x="628256" y="436435"/>
                  </a:lnTo>
                  <a:lnTo>
                    <a:pt x="652449" y="451891"/>
                  </a:lnTo>
                  <a:lnTo>
                    <a:pt x="665530" y="473189"/>
                  </a:lnTo>
                  <a:lnTo>
                    <a:pt x="665492" y="502577"/>
                  </a:lnTo>
                  <a:lnTo>
                    <a:pt x="650049" y="531888"/>
                  </a:lnTo>
                  <a:lnTo>
                    <a:pt x="622071" y="552818"/>
                  </a:lnTo>
                  <a:lnTo>
                    <a:pt x="587794" y="565378"/>
                  </a:lnTo>
                  <a:lnTo>
                    <a:pt x="553504" y="569556"/>
                  </a:lnTo>
                  <a:lnTo>
                    <a:pt x="508876" y="563194"/>
                  </a:lnTo>
                  <a:lnTo>
                    <a:pt x="477100" y="544436"/>
                  </a:lnTo>
                  <a:lnTo>
                    <a:pt x="460578" y="513829"/>
                  </a:lnTo>
                  <a:lnTo>
                    <a:pt x="461683" y="471868"/>
                  </a:lnTo>
                  <a:lnTo>
                    <a:pt x="275539" y="471868"/>
                  </a:lnTo>
                  <a:lnTo>
                    <a:pt x="269430" y="527735"/>
                  </a:lnTo>
                  <a:lnTo>
                    <a:pt x="274370" y="574230"/>
                  </a:lnTo>
                  <a:lnTo>
                    <a:pt x="289217" y="612089"/>
                  </a:lnTo>
                  <a:lnTo>
                    <a:pt x="312877" y="642086"/>
                  </a:lnTo>
                  <a:lnTo>
                    <a:pt x="344208" y="664946"/>
                  </a:lnTo>
                  <a:lnTo>
                    <a:pt x="382117" y="681418"/>
                  </a:lnTo>
                  <a:lnTo>
                    <a:pt x="425475" y="692264"/>
                  </a:lnTo>
                  <a:lnTo>
                    <a:pt x="473151" y="698233"/>
                  </a:lnTo>
                  <a:lnTo>
                    <a:pt x="524052" y="700049"/>
                  </a:lnTo>
                  <a:lnTo>
                    <a:pt x="575627" y="697547"/>
                  </a:lnTo>
                  <a:lnTo>
                    <a:pt x="626084" y="690016"/>
                  </a:lnTo>
                  <a:lnTo>
                    <a:pt x="674420" y="677392"/>
                  </a:lnTo>
                  <a:lnTo>
                    <a:pt x="719607" y="659612"/>
                  </a:lnTo>
                  <a:lnTo>
                    <a:pt x="760666" y="636625"/>
                  </a:lnTo>
                  <a:lnTo>
                    <a:pt x="796582" y="608368"/>
                  </a:lnTo>
                  <a:lnTo>
                    <a:pt x="826350" y="574776"/>
                  </a:lnTo>
                  <a:lnTo>
                    <a:pt x="829373" y="569556"/>
                  </a:lnTo>
                  <a:lnTo>
                    <a:pt x="848956" y="535813"/>
                  </a:lnTo>
                  <a:lnTo>
                    <a:pt x="863409" y="491388"/>
                  </a:lnTo>
                  <a:lnTo>
                    <a:pt x="869175" y="436956"/>
                  </a:lnTo>
                  <a:lnTo>
                    <a:pt x="862253" y="393573"/>
                  </a:lnTo>
                  <a:lnTo>
                    <a:pt x="844715" y="359727"/>
                  </a:lnTo>
                  <a:lnTo>
                    <a:pt x="786180" y="314388"/>
                  </a:lnTo>
                  <a:lnTo>
                    <a:pt x="749388" y="299808"/>
                  </a:lnTo>
                  <a:lnTo>
                    <a:pt x="710361" y="288569"/>
                  </a:lnTo>
                  <a:lnTo>
                    <a:pt x="634009" y="269887"/>
                  </a:lnTo>
                  <a:lnTo>
                    <a:pt x="598487" y="259105"/>
                  </a:lnTo>
                  <a:lnTo>
                    <a:pt x="566508" y="244411"/>
                  </a:lnTo>
                  <a:lnTo>
                    <a:pt x="545198" y="222910"/>
                  </a:lnTo>
                  <a:lnTo>
                    <a:pt x="541705" y="191706"/>
                  </a:lnTo>
                  <a:lnTo>
                    <a:pt x="553237" y="167970"/>
                  </a:lnTo>
                  <a:lnTo>
                    <a:pt x="574865" y="148424"/>
                  </a:lnTo>
                  <a:lnTo>
                    <a:pt x="603186" y="135166"/>
                  </a:lnTo>
                  <a:lnTo>
                    <a:pt x="634784" y="130289"/>
                  </a:lnTo>
                  <a:lnTo>
                    <a:pt x="656831" y="131673"/>
                  </a:lnTo>
                  <a:lnTo>
                    <a:pt x="701929" y="151714"/>
                  </a:lnTo>
                  <a:lnTo>
                    <a:pt x="716394" y="192925"/>
                  </a:lnTo>
                  <a:lnTo>
                    <a:pt x="713587" y="211251"/>
                  </a:lnTo>
                  <a:lnTo>
                    <a:pt x="899706" y="211251"/>
                  </a:lnTo>
                  <a:lnTo>
                    <a:pt x="908519" y="161366"/>
                  </a:lnTo>
                  <a:close/>
                </a:path>
                <a:path w="3693159" h="700405">
                  <a:moveTo>
                    <a:pt x="1580972" y="13944"/>
                  </a:moveTo>
                  <a:lnTo>
                    <a:pt x="1069111" y="13944"/>
                  </a:lnTo>
                  <a:lnTo>
                    <a:pt x="926261" y="685927"/>
                  </a:lnTo>
                  <a:lnTo>
                    <a:pt x="1438135" y="685927"/>
                  </a:lnTo>
                  <a:lnTo>
                    <a:pt x="1465897" y="555599"/>
                  </a:lnTo>
                  <a:lnTo>
                    <a:pt x="1140142" y="555599"/>
                  </a:lnTo>
                  <a:lnTo>
                    <a:pt x="1170393" y="413207"/>
                  </a:lnTo>
                  <a:lnTo>
                    <a:pt x="1470075" y="413207"/>
                  </a:lnTo>
                  <a:lnTo>
                    <a:pt x="1497685" y="282956"/>
                  </a:lnTo>
                  <a:lnTo>
                    <a:pt x="1198003" y="282956"/>
                  </a:lnTo>
                  <a:lnTo>
                    <a:pt x="1227467" y="144233"/>
                  </a:lnTo>
                  <a:lnTo>
                    <a:pt x="1553222" y="144233"/>
                  </a:lnTo>
                  <a:lnTo>
                    <a:pt x="1580972" y="13944"/>
                  </a:lnTo>
                  <a:close/>
                </a:path>
                <a:path w="3693159" h="700405">
                  <a:moveTo>
                    <a:pt x="2341346" y="13944"/>
                  </a:moveTo>
                  <a:lnTo>
                    <a:pt x="2173833" y="13944"/>
                  </a:lnTo>
                  <a:lnTo>
                    <a:pt x="2067737" y="512775"/>
                  </a:lnTo>
                  <a:lnTo>
                    <a:pt x="2065566" y="514680"/>
                  </a:lnTo>
                  <a:lnTo>
                    <a:pt x="1984082" y="171272"/>
                  </a:lnTo>
                  <a:lnTo>
                    <a:pt x="1946757" y="13944"/>
                  </a:lnTo>
                  <a:lnTo>
                    <a:pt x="1686140" y="13944"/>
                  </a:lnTo>
                  <a:lnTo>
                    <a:pt x="1543291" y="685927"/>
                  </a:lnTo>
                  <a:lnTo>
                    <a:pt x="1710829" y="685927"/>
                  </a:lnTo>
                  <a:lnTo>
                    <a:pt x="1820189" y="171272"/>
                  </a:lnTo>
                  <a:lnTo>
                    <a:pt x="1822043" y="171272"/>
                  </a:lnTo>
                  <a:lnTo>
                    <a:pt x="1940687" y="685927"/>
                  </a:lnTo>
                  <a:lnTo>
                    <a:pt x="2198509" y="685927"/>
                  </a:lnTo>
                  <a:lnTo>
                    <a:pt x="2234920" y="514680"/>
                  </a:lnTo>
                  <a:lnTo>
                    <a:pt x="2341346" y="13944"/>
                  </a:lnTo>
                  <a:close/>
                </a:path>
                <a:path w="3693159" h="700405">
                  <a:moveTo>
                    <a:pt x="3024962" y="685927"/>
                  </a:moveTo>
                  <a:lnTo>
                    <a:pt x="3001060" y="554685"/>
                  </a:lnTo>
                  <a:lnTo>
                    <a:pt x="2977337" y="424395"/>
                  </a:lnTo>
                  <a:lnTo>
                    <a:pt x="2926486" y="145148"/>
                  </a:lnTo>
                  <a:lnTo>
                    <a:pt x="2902585" y="13944"/>
                  </a:lnTo>
                  <a:lnTo>
                    <a:pt x="2779890" y="13944"/>
                  </a:lnTo>
                  <a:lnTo>
                    <a:pt x="2779890" y="424395"/>
                  </a:lnTo>
                  <a:lnTo>
                    <a:pt x="2600261" y="424395"/>
                  </a:lnTo>
                  <a:lnTo>
                    <a:pt x="2750870" y="145148"/>
                  </a:lnTo>
                  <a:lnTo>
                    <a:pt x="2753652" y="145148"/>
                  </a:lnTo>
                  <a:lnTo>
                    <a:pt x="2779890" y="424395"/>
                  </a:lnTo>
                  <a:lnTo>
                    <a:pt x="2779890" y="13944"/>
                  </a:lnTo>
                  <a:lnTo>
                    <a:pt x="2675483" y="13944"/>
                  </a:lnTo>
                  <a:lnTo>
                    <a:pt x="2267356" y="685927"/>
                  </a:lnTo>
                  <a:lnTo>
                    <a:pt x="2453525" y="685927"/>
                  </a:lnTo>
                  <a:lnTo>
                    <a:pt x="2525179" y="554685"/>
                  </a:lnTo>
                  <a:lnTo>
                    <a:pt x="2797886" y="554685"/>
                  </a:lnTo>
                  <a:lnTo>
                    <a:pt x="2814637" y="685927"/>
                  </a:lnTo>
                  <a:lnTo>
                    <a:pt x="3024962" y="685927"/>
                  </a:lnTo>
                  <a:close/>
                </a:path>
                <a:path w="3693159" h="700405">
                  <a:moveTo>
                    <a:pt x="3424682" y="13944"/>
                  </a:moveTo>
                  <a:lnTo>
                    <a:pt x="3238563" y="13944"/>
                  </a:lnTo>
                  <a:lnTo>
                    <a:pt x="3095675" y="685927"/>
                  </a:lnTo>
                  <a:lnTo>
                    <a:pt x="3281832" y="685927"/>
                  </a:lnTo>
                  <a:lnTo>
                    <a:pt x="3424682" y="13944"/>
                  </a:lnTo>
                  <a:close/>
                </a:path>
                <a:path w="3693159" h="700405">
                  <a:moveTo>
                    <a:pt x="3692931" y="660984"/>
                  </a:moveTo>
                  <a:lnTo>
                    <a:pt x="3494570" y="660984"/>
                  </a:lnTo>
                  <a:lnTo>
                    <a:pt x="3494570" y="685812"/>
                  </a:lnTo>
                  <a:lnTo>
                    <a:pt x="3692931" y="685812"/>
                  </a:lnTo>
                  <a:lnTo>
                    <a:pt x="3692931" y="660984"/>
                  </a:lnTo>
                  <a:close/>
                </a:path>
                <a:path w="3693159" h="700405">
                  <a:moveTo>
                    <a:pt x="3692931" y="502246"/>
                  </a:moveTo>
                  <a:lnTo>
                    <a:pt x="3494570" y="502246"/>
                  </a:lnTo>
                  <a:lnTo>
                    <a:pt x="3494570" y="527050"/>
                  </a:lnTo>
                  <a:lnTo>
                    <a:pt x="3692931" y="527050"/>
                  </a:lnTo>
                  <a:lnTo>
                    <a:pt x="3692931" y="502246"/>
                  </a:lnTo>
                  <a:close/>
                </a:path>
                <a:path w="3693159" h="700405">
                  <a:moveTo>
                    <a:pt x="3692931" y="337540"/>
                  </a:moveTo>
                  <a:lnTo>
                    <a:pt x="3494570" y="337540"/>
                  </a:lnTo>
                  <a:lnTo>
                    <a:pt x="3494570" y="362356"/>
                  </a:lnTo>
                  <a:lnTo>
                    <a:pt x="3692931" y="362356"/>
                  </a:lnTo>
                  <a:lnTo>
                    <a:pt x="3692931" y="337540"/>
                  </a:lnTo>
                  <a:close/>
                </a:path>
                <a:path w="3693159" h="700405">
                  <a:moveTo>
                    <a:pt x="3692931" y="175044"/>
                  </a:moveTo>
                  <a:lnTo>
                    <a:pt x="3494570" y="175044"/>
                  </a:lnTo>
                  <a:lnTo>
                    <a:pt x="3494570" y="199898"/>
                  </a:lnTo>
                  <a:lnTo>
                    <a:pt x="3692931" y="199898"/>
                  </a:lnTo>
                  <a:lnTo>
                    <a:pt x="3692931" y="175044"/>
                  </a:lnTo>
                  <a:close/>
                </a:path>
                <a:path w="3693159" h="700405">
                  <a:moveTo>
                    <a:pt x="3692931" y="16789"/>
                  </a:moveTo>
                  <a:lnTo>
                    <a:pt x="3494570" y="16789"/>
                  </a:lnTo>
                  <a:lnTo>
                    <a:pt x="3494570" y="41592"/>
                  </a:lnTo>
                  <a:lnTo>
                    <a:pt x="3692931" y="41592"/>
                  </a:lnTo>
                  <a:lnTo>
                    <a:pt x="3692931" y="16789"/>
                  </a:lnTo>
                  <a:close/>
                </a:path>
              </a:pathLst>
            </a:custGeom>
            <a:solidFill>
              <a:srgbClr val="FFFFFF"/>
            </a:solidFill>
          </p:spPr>
          <p:txBody>
            <a:bodyPr wrap="square" lIns="0" tIns="0" rIns="0" bIns="0" rtlCol="0"/>
            <a:lstStyle/>
            <a:p>
              <a:endParaRPr/>
            </a:p>
          </p:txBody>
        </p:sp>
      </p:grpSp>
      <p:sp>
        <p:nvSpPr>
          <p:cNvPr id="7" name="object 7">
            <a:extLst>
              <a:ext uri="{FF2B5EF4-FFF2-40B4-BE49-F238E27FC236}">
                <a16:creationId xmlns:a16="http://schemas.microsoft.com/office/drawing/2014/main" id="{E2748E44-2786-069A-EDA6-92867FCD35FC}"/>
              </a:ext>
            </a:extLst>
          </p:cNvPr>
          <p:cNvSpPr/>
          <p:nvPr/>
        </p:nvSpPr>
        <p:spPr>
          <a:xfrm>
            <a:off x="17957569"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8" name="object 8">
            <a:extLst>
              <a:ext uri="{FF2B5EF4-FFF2-40B4-BE49-F238E27FC236}">
                <a16:creationId xmlns:a16="http://schemas.microsoft.com/office/drawing/2014/main" id="{E077446E-881E-883C-E604-B7DD0B0134A3}"/>
              </a:ext>
            </a:extLst>
          </p:cNvPr>
          <p:cNvSpPr/>
          <p:nvPr/>
        </p:nvSpPr>
        <p:spPr>
          <a:xfrm>
            <a:off x="18219340"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9" name="object 9">
            <a:extLst>
              <a:ext uri="{FF2B5EF4-FFF2-40B4-BE49-F238E27FC236}">
                <a16:creationId xmlns:a16="http://schemas.microsoft.com/office/drawing/2014/main" id="{E9B4DFAD-BC4B-62F7-A0CA-24ADB6004E8B}"/>
              </a:ext>
            </a:extLst>
          </p:cNvPr>
          <p:cNvSpPr/>
          <p:nvPr/>
        </p:nvSpPr>
        <p:spPr>
          <a:xfrm>
            <a:off x="18481112"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0" name="object 10">
            <a:extLst>
              <a:ext uri="{FF2B5EF4-FFF2-40B4-BE49-F238E27FC236}">
                <a16:creationId xmlns:a16="http://schemas.microsoft.com/office/drawing/2014/main" id="{607FAD4F-621F-DA6A-12E4-941968B62D61}"/>
              </a:ext>
            </a:extLst>
          </p:cNvPr>
          <p:cNvSpPr/>
          <p:nvPr/>
        </p:nvSpPr>
        <p:spPr>
          <a:xfrm>
            <a:off x="18742885"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1" name="object 11">
            <a:extLst>
              <a:ext uri="{FF2B5EF4-FFF2-40B4-BE49-F238E27FC236}">
                <a16:creationId xmlns:a16="http://schemas.microsoft.com/office/drawing/2014/main" id="{5830AC7F-AC4A-D255-B617-B14F923E01E0}"/>
              </a:ext>
            </a:extLst>
          </p:cNvPr>
          <p:cNvSpPr/>
          <p:nvPr/>
        </p:nvSpPr>
        <p:spPr>
          <a:xfrm>
            <a:off x="19004657"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2" name="object 12">
            <a:extLst>
              <a:ext uri="{FF2B5EF4-FFF2-40B4-BE49-F238E27FC236}">
                <a16:creationId xmlns:a16="http://schemas.microsoft.com/office/drawing/2014/main" id="{57D7AA28-BA8B-D7A7-3934-8964A7D115EC}"/>
              </a:ext>
            </a:extLst>
          </p:cNvPr>
          <p:cNvSpPr/>
          <p:nvPr/>
        </p:nvSpPr>
        <p:spPr>
          <a:xfrm>
            <a:off x="19266428"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3" name="object 13">
            <a:extLst>
              <a:ext uri="{FF2B5EF4-FFF2-40B4-BE49-F238E27FC236}">
                <a16:creationId xmlns:a16="http://schemas.microsoft.com/office/drawing/2014/main" id="{D88CA1D9-62E6-FEA9-42C2-E596E6CC9B5D}"/>
              </a:ext>
            </a:extLst>
          </p:cNvPr>
          <p:cNvSpPr/>
          <p:nvPr/>
        </p:nvSpPr>
        <p:spPr>
          <a:xfrm>
            <a:off x="19528201"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4" name="object 14">
            <a:extLst>
              <a:ext uri="{FF2B5EF4-FFF2-40B4-BE49-F238E27FC236}">
                <a16:creationId xmlns:a16="http://schemas.microsoft.com/office/drawing/2014/main" id="{2D9869CB-733F-D4FB-1952-37A49F89843D}"/>
              </a:ext>
            </a:extLst>
          </p:cNvPr>
          <p:cNvSpPr/>
          <p:nvPr/>
        </p:nvSpPr>
        <p:spPr>
          <a:xfrm>
            <a:off x="19789973"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5" name="object 15">
            <a:extLst>
              <a:ext uri="{FF2B5EF4-FFF2-40B4-BE49-F238E27FC236}">
                <a16:creationId xmlns:a16="http://schemas.microsoft.com/office/drawing/2014/main" id="{8153FF53-3307-D04A-A84C-D8D25718B234}"/>
              </a:ext>
            </a:extLst>
          </p:cNvPr>
          <p:cNvSpPr/>
          <p:nvPr/>
        </p:nvSpPr>
        <p:spPr>
          <a:xfrm>
            <a:off x="17957569"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6" name="object 16">
            <a:extLst>
              <a:ext uri="{FF2B5EF4-FFF2-40B4-BE49-F238E27FC236}">
                <a16:creationId xmlns:a16="http://schemas.microsoft.com/office/drawing/2014/main" id="{8D1755EE-C8F2-9418-19FE-997F96E2ABCC}"/>
              </a:ext>
            </a:extLst>
          </p:cNvPr>
          <p:cNvSpPr/>
          <p:nvPr/>
        </p:nvSpPr>
        <p:spPr>
          <a:xfrm>
            <a:off x="18219340"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7" name="object 17">
            <a:extLst>
              <a:ext uri="{FF2B5EF4-FFF2-40B4-BE49-F238E27FC236}">
                <a16:creationId xmlns:a16="http://schemas.microsoft.com/office/drawing/2014/main" id="{78057FE2-3EB2-071A-4439-CF693AD76BC6}"/>
              </a:ext>
            </a:extLst>
          </p:cNvPr>
          <p:cNvSpPr/>
          <p:nvPr/>
        </p:nvSpPr>
        <p:spPr>
          <a:xfrm>
            <a:off x="18481112"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8" name="object 18">
            <a:extLst>
              <a:ext uri="{FF2B5EF4-FFF2-40B4-BE49-F238E27FC236}">
                <a16:creationId xmlns:a16="http://schemas.microsoft.com/office/drawing/2014/main" id="{997CF5F1-BB75-8DAF-2B15-FDDA93936F38}"/>
              </a:ext>
            </a:extLst>
          </p:cNvPr>
          <p:cNvSpPr/>
          <p:nvPr/>
        </p:nvSpPr>
        <p:spPr>
          <a:xfrm>
            <a:off x="18742885"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9" name="object 19">
            <a:extLst>
              <a:ext uri="{FF2B5EF4-FFF2-40B4-BE49-F238E27FC236}">
                <a16:creationId xmlns:a16="http://schemas.microsoft.com/office/drawing/2014/main" id="{C8440720-BAFB-1DC7-F876-571F03727FB6}"/>
              </a:ext>
            </a:extLst>
          </p:cNvPr>
          <p:cNvSpPr/>
          <p:nvPr/>
        </p:nvSpPr>
        <p:spPr>
          <a:xfrm>
            <a:off x="19004657"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0" name="object 20">
            <a:extLst>
              <a:ext uri="{FF2B5EF4-FFF2-40B4-BE49-F238E27FC236}">
                <a16:creationId xmlns:a16="http://schemas.microsoft.com/office/drawing/2014/main" id="{786249C9-17C8-9902-0E1B-6022C44CAD43}"/>
              </a:ext>
            </a:extLst>
          </p:cNvPr>
          <p:cNvSpPr/>
          <p:nvPr/>
        </p:nvSpPr>
        <p:spPr>
          <a:xfrm>
            <a:off x="19266428"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1" name="object 21">
            <a:extLst>
              <a:ext uri="{FF2B5EF4-FFF2-40B4-BE49-F238E27FC236}">
                <a16:creationId xmlns:a16="http://schemas.microsoft.com/office/drawing/2014/main" id="{B8CFDF3E-DAC6-1406-8FC3-57B66100C397}"/>
              </a:ext>
            </a:extLst>
          </p:cNvPr>
          <p:cNvSpPr/>
          <p:nvPr/>
        </p:nvSpPr>
        <p:spPr>
          <a:xfrm>
            <a:off x="19528201"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2" name="object 22">
            <a:extLst>
              <a:ext uri="{FF2B5EF4-FFF2-40B4-BE49-F238E27FC236}">
                <a16:creationId xmlns:a16="http://schemas.microsoft.com/office/drawing/2014/main" id="{84685FD5-191A-30A7-C5E9-E04B5495CF47}"/>
              </a:ext>
            </a:extLst>
          </p:cNvPr>
          <p:cNvSpPr/>
          <p:nvPr/>
        </p:nvSpPr>
        <p:spPr>
          <a:xfrm>
            <a:off x="19789973"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3" name="object 23">
            <a:extLst>
              <a:ext uri="{FF2B5EF4-FFF2-40B4-BE49-F238E27FC236}">
                <a16:creationId xmlns:a16="http://schemas.microsoft.com/office/drawing/2014/main" id="{A791F170-20C3-80A6-1F1D-F7B2CE96BBDE}"/>
              </a:ext>
            </a:extLst>
          </p:cNvPr>
          <p:cNvSpPr/>
          <p:nvPr/>
        </p:nvSpPr>
        <p:spPr>
          <a:xfrm>
            <a:off x="17957569"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4" name="object 24">
            <a:extLst>
              <a:ext uri="{FF2B5EF4-FFF2-40B4-BE49-F238E27FC236}">
                <a16:creationId xmlns:a16="http://schemas.microsoft.com/office/drawing/2014/main" id="{03747208-F756-1F62-62A4-9861EDFB89EC}"/>
              </a:ext>
            </a:extLst>
          </p:cNvPr>
          <p:cNvSpPr/>
          <p:nvPr/>
        </p:nvSpPr>
        <p:spPr>
          <a:xfrm>
            <a:off x="18219340"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5" name="object 25">
            <a:extLst>
              <a:ext uri="{FF2B5EF4-FFF2-40B4-BE49-F238E27FC236}">
                <a16:creationId xmlns:a16="http://schemas.microsoft.com/office/drawing/2014/main" id="{9BF353BB-27E4-7C6B-BAB3-E8223F79FFA9}"/>
              </a:ext>
            </a:extLst>
          </p:cNvPr>
          <p:cNvSpPr/>
          <p:nvPr/>
        </p:nvSpPr>
        <p:spPr>
          <a:xfrm>
            <a:off x="18481112"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6" name="object 26">
            <a:extLst>
              <a:ext uri="{FF2B5EF4-FFF2-40B4-BE49-F238E27FC236}">
                <a16:creationId xmlns:a16="http://schemas.microsoft.com/office/drawing/2014/main" id="{356A4536-F3E9-11B2-520F-39C7995755C1}"/>
              </a:ext>
            </a:extLst>
          </p:cNvPr>
          <p:cNvSpPr/>
          <p:nvPr/>
        </p:nvSpPr>
        <p:spPr>
          <a:xfrm>
            <a:off x="18742885"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7" name="object 27">
            <a:extLst>
              <a:ext uri="{FF2B5EF4-FFF2-40B4-BE49-F238E27FC236}">
                <a16:creationId xmlns:a16="http://schemas.microsoft.com/office/drawing/2014/main" id="{F51B52DC-447C-B8E0-DC88-0308961E754D}"/>
              </a:ext>
            </a:extLst>
          </p:cNvPr>
          <p:cNvSpPr/>
          <p:nvPr/>
        </p:nvSpPr>
        <p:spPr>
          <a:xfrm>
            <a:off x="19004657"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8" name="object 28">
            <a:extLst>
              <a:ext uri="{FF2B5EF4-FFF2-40B4-BE49-F238E27FC236}">
                <a16:creationId xmlns:a16="http://schemas.microsoft.com/office/drawing/2014/main" id="{7F65596F-1F42-A163-8190-C0B5E0A3D847}"/>
              </a:ext>
            </a:extLst>
          </p:cNvPr>
          <p:cNvSpPr/>
          <p:nvPr/>
        </p:nvSpPr>
        <p:spPr>
          <a:xfrm>
            <a:off x="19266428"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9" name="object 29">
            <a:extLst>
              <a:ext uri="{FF2B5EF4-FFF2-40B4-BE49-F238E27FC236}">
                <a16:creationId xmlns:a16="http://schemas.microsoft.com/office/drawing/2014/main" id="{600E2545-D1B6-7D41-D390-F8972C462389}"/>
              </a:ext>
            </a:extLst>
          </p:cNvPr>
          <p:cNvSpPr/>
          <p:nvPr/>
        </p:nvSpPr>
        <p:spPr>
          <a:xfrm>
            <a:off x="19528201"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0" name="object 30">
            <a:extLst>
              <a:ext uri="{FF2B5EF4-FFF2-40B4-BE49-F238E27FC236}">
                <a16:creationId xmlns:a16="http://schemas.microsoft.com/office/drawing/2014/main" id="{D52BCBBE-47BC-73B4-6DF6-0A2D9AD018DB}"/>
              </a:ext>
            </a:extLst>
          </p:cNvPr>
          <p:cNvSpPr/>
          <p:nvPr/>
        </p:nvSpPr>
        <p:spPr>
          <a:xfrm>
            <a:off x="19789973"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1" name="object 31">
            <a:extLst>
              <a:ext uri="{FF2B5EF4-FFF2-40B4-BE49-F238E27FC236}">
                <a16:creationId xmlns:a16="http://schemas.microsoft.com/office/drawing/2014/main" id="{310CCB80-4BFE-6989-436C-DD016F550698}"/>
              </a:ext>
            </a:extLst>
          </p:cNvPr>
          <p:cNvSpPr/>
          <p:nvPr/>
        </p:nvSpPr>
        <p:spPr>
          <a:xfrm>
            <a:off x="17957569"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2" name="object 32">
            <a:extLst>
              <a:ext uri="{FF2B5EF4-FFF2-40B4-BE49-F238E27FC236}">
                <a16:creationId xmlns:a16="http://schemas.microsoft.com/office/drawing/2014/main" id="{26570815-0FCB-B961-0F6F-4D51EB10B8E2}"/>
              </a:ext>
            </a:extLst>
          </p:cNvPr>
          <p:cNvSpPr/>
          <p:nvPr/>
        </p:nvSpPr>
        <p:spPr>
          <a:xfrm>
            <a:off x="18219340"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3" name="object 33">
            <a:extLst>
              <a:ext uri="{FF2B5EF4-FFF2-40B4-BE49-F238E27FC236}">
                <a16:creationId xmlns:a16="http://schemas.microsoft.com/office/drawing/2014/main" id="{C2B72265-AF9F-2B10-B5ED-DFA1ADA7FB44}"/>
              </a:ext>
            </a:extLst>
          </p:cNvPr>
          <p:cNvSpPr/>
          <p:nvPr/>
        </p:nvSpPr>
        <p:spPr>
          <a:xfrm>
            <a:off x="18481112"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4" name="object 34">
            <a:extLst>
              <a:ext uri="{FF2B5EF4-FFF2-40B4-BE49-F238E27FC236}">
                <a16:creationId xmlns:a16="http://schemas.microsoft.com/office/drawing/2014/main" id="{87F5EEC8-8D29-92AE-556E-B6DE2FEF7E75}"/>
              </a:ext>
            </a:extLst>
          </p:cNvPr>
          <p:cNvSpPr/>
          <p:nvPr/>
        </p:nvSpPr>
        <p:spPr>
          <a:xfrm>
            <a:off x="18742885"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5" name="object 35">
            <a:extLst>
              <a:ext uri="{FF2B5EF4-FFF2-40B4-BE49-F238E27FC236}">
                <a16:creationId xmlns:a16="http://schemas.microsoft.com/office/drawing/2014/main" id="{D101C652-B070-3056-98F4-90DA8C82424C}"/>
              </a:ext>
            </a:extLst>
          </p:cNvPr>
          <p:cNvSpPr/>
          <p:nvPr/>
        </p:nvSpPr>
        <p:spPr>
          <a:xfrm>
            <a:off x="19004657"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6" name="object 36">
            <a:extLst>
              <a:ext uri="{FF2B5EF4-FFF2-40B4-BE49-F238E27FC236}">
                <a16:creationId xmlns:a16="http://schemas.microsoft.com/office/drawing/2014/main" id="{29A78AB6-BCDC-4BB6-3E59-81BDB9C15042}"/>
              </a:ext>
            </a:extLst>
          </p:cNvPr>
          <p:cNvSpPr/>
          <p:nvPr/>
        </p:nvSpPr>
        <p:spPr>
          <a:xfrm>
            <a:off x="19266428"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7" name="object 37">
            <a:extLst>
              <a:ext uri="{FF2B5EF4-FFF2-40B4-BE49-F238E27FC236}">
                <a16:creationId xmlns:a16="http://schemas.microsoft.com/office/drawing/2014/main" id="{F9A2868B-7BD8-6C9E-EA5A-BCB2AA4193A2}"/>
              </a:ext>
            </a:extLst>
          </p:cNvPr>
          <p:cNvSpPr/>
          <p:nvPr/>
        </p:nvSpPr>
        <p:spPr>
          <a:xfrm>
            <a:off x="19528201"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8" name="object 38">
            <a:extLst>
              <a:ext uri="{FF2B5EF4-FFF2-40B4-BE49-F238E27FC236}">
                <a16:creationId xmlns:a16="http://schemas.microsoft.com/office/drawing/2014/main" id="{C8F1373D-6D19-0072-C1FA-D160E4FAE3DB}"/>
              </a:ext>
            </a:extLst>
          </p:cNvPr>
          <p:cNvSpPr/>
          <p:nvPr/>
        </p:nvSpPr>
        <p:spPr>
          <a:xfrm>
            <a:off x="19789973"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9" name="object 39">
            <a:extLst>
              <a:ext uri="{FF2B5EF4-FFF2-40B4-BE49-F238E27FC236}">
                <a16:creationId xmlns:a16="http://schemas.microsoft.com/office/drawing/2014/main" id="{13BBB92F-34A2-102F-1CA6-6463BFDB2B02}"/>
              </a:ext>
            </a:extLst>
          </p:cNvPr>
          <p:cNvSpPr/>
          <p:nvPr/>
        </p:nvSpPr>
        <p:spPr>
          <a:xfrm>
            <a:off x="17957569"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0" name="object 40">
            <a:extLst>
              <a:ext uri="{FF2B5EF4-FFF2-40B4-BE49-F238E27FC236}">
                <a16:creationId xmlns:a16="http://schemas.microsoft.com/office/drawing/2014/main" id="{9A63DF8A-6B88-A896-F718-0D4EF8D5EC3A}"/>
              </a:ext>
            </a:extLst>
          </p:cNvPr>
          <p:cNvSpPr/>
          <p:nvPr/>
        </p:nvSpPr>
        <p:spPr>
          <a:xfrm>
            <a:off x="18219340"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1" name="object 41">
            <a:extLst>
              <a:ext uri="{FF2B5EF4-FFF2-40B4-BE49-F238E27FC236}">
                <a16:creationId xmlns:a16="http://schemas.microsoft.com/office/drawing/2014/main" id="{B2D81485-B11E-676C-0B22-BCBE83CB9DF3}"/>
              </a:ext>
            </a:extLst>
          </p:cNvPr>
          <p:cNvSpPr/>
          <p:nvPr/>
        </p:nvSpPr>
        <p:spPr>
          <a:xfrm>
            <a:off x="18481112"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2" name="object 42">
            <a:extLst>
              <a:ext uri="{FF2B5EF4-FFF2-40B4-BE49-F238E27FC236}">
                <a16:creationId xmlns:a16="http://schemas.microsoft.com/office/drawing/2014/main" id="{64BADA44-A1BE-AEE9-572B-1082F09EE762}"/>
              </a:ext>
            </a:extLst>
          </p:cNvPr>
          <p:cNvSpPr/>
          <p:nvPr/>
        </p:nvSpPr>
        <p:spPr>
          <a:xfrm>
            <a:off x="18742885"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3" name="object 43">
            <a:extLst>
              <a:ext uri="{FF2B5EF4-FFF2-40B4-BE49-F238E27FC236}">
                <a16:creationId xmlns:a16="http://schemas.microsoft.com/office/drawing/2014/main" id="{D7CFC089-A56A-AE48-B444-02DA768C8E61}"/>
              </a:ext>
            </a:extLst>
          </p:cNvPr>
          <p:cNvSpPr/>
          <p:nvPr/>
        </p:nvSpPr>
        <p:spPr>
          <a:xfrm>
            <a:off x="19004657"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4" name="object 44">
            <a:extLst>
              <a:ext uri="{FF2B5EF4-FFF2-40B4-BE49-F238E27FC236}">
                <a16:creationId xmlns:a16="http://schemas.microsoft.com/office/drawing/2014/main" id="{2BD4EEBA-8E37-0F2C-4D58-8CCA432128C7}"/>
              </a:ext>
            </a:extLst>
          </p:cNvPr>
          <p:cNvSpPr/>
          <p:nvPr/>
        </p:nvSpPr>
        <p:spPr>
          <a:xfrm>
            <a:off x="19266428"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5" name="object 45">
            <a:extLst>
              <a:ext uri="{FF2B5EF4-FFF2-40B4-BE49-F238E27FC236}">
                <a16:creationId xmlns:a16="http://schemas.microsoft.com/office/drawing/2014/main" id="{E966C15C-BDA8-747A-4F89-FA94AF301230}"/>
              </a:ext>
            </a:extLst>
          </p:cNvPr>
          <p:cNvSpPr/>
          <p:nvPr/>
        </p:nvSpPr>
        <p:spPr>
          <a:xfrm>
            <a:off x="19528201"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6" name="object 46">
            <a:extLst>
              <a:ext uri="{FF2B5EF4-FFF2-40B4-BE49-F238E27FC236}">
                <a16:creationId xmlns:a16="http://schemas.microsoft.com/office/drawing/2014/main" id="{3CD54DEE-B244-E977-BF43-9916D9FC4C3D}"/>
              </a:ext>
            </a:extLst>
          </p:cNvPr>
          <p:cNvSpPr/>
          <p:nvPr/>
        </p:nvSpPr>
        <p:spPr>
          <a:xfrm>
            <a:off x="19789973"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7" name="object 47">
            <a:extLst>
              <a:ext uri="{FF2B5EF4-FFF2-40B4-BE49-F238E27FC236}">
                <a16:creationId xmlns:a16="http://schemas.microsoft.com/office/drawing/2014/main" id="{A793F94E-F61F-0515-6FD2-AA5AD1258BA4}"/>
              </a:ext>
            </a:extLst>
          </p:cNvPr>
          <p:cNvSpPr/>
          <p:nvPr/>
        </p:nvSpPr>
        <p:spPr>
          <a:xfrm>
            <a:off x="17957569"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8" name="object 48">
            <a:extLst>
              <a:ext uri="{FF2B5EF4-FFF2-40B4-BE49-F238E27FC236}">
                <a16:creationId xmlns:a16="http://schemas.microsoft.com/office/drawing/2014/main" id="{6840C467-4DD9-2B0B-CCF1-14F62051ACE4}"/>
              </a:ext>
            </a:extLst>
          </p:cNvPr>
          <p:cNvSpPr/>
          <p:nvPr/>
        </p:nvSpPr>
        <p:spPr>
          <a:xfrm>
            <a:off x="18219340"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9" name="object 49">
            <a:extLst>
              <a:ext uri="{FF2B5EF4-FFF2-40B4-BE49-F238E27FC236}">
                <a16:creationId xmlns:a16="http://schemas.microsoft.com/office/drawing/2014/main" id="{0791C318-A3AB-8C27-5EC7-246C763A5EA4}"/>
              </a:ext>
            </a:extLst>
          </p:cNvPr>
          <p:cNvSpPr/>
          <p:nvPr/>
        </p:nvSpPr>
        <p:spPr>
          <a:xfrm>
            <a:off x="18481112"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0" name="object 50">
            <a:extLst>
              <a:ext uri="{FF2B5EF4-FFF2-40B4-BE49-F238E27FC236}">
                <a16:creationId xmlns:a16="http://schemas.microsoft.com/office/drawing/2014/main" id="{793B6234-1F65-C0CA-047A-8C4FBA91B793}"/>
              </a:ext>
            </a:extLst>
          </p:cNvPr>
          <p:cNvSpPr/>
          <p:nvPr/>
        </p:nvSpPr>
        <p:spPr>
          <a:xfrm>
            <a:off x="18742885"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1" name="object 51">
            <a:extLst>
              <a:ext uri="{FF2B5EF4-FFF2-40B4-BE49-F238E27FC236}">
                <a16:creationId xmlns:a16="http://schemas.microsoft.com/office/drawing/2014/main" id="{0D9249C0-0056-D5A9-A300-154033518344}"/>
              </a:ext>
            </a:extLst>
          </p:cNvPr>
          <p:cNvSpPr/>
          <p:nvPr/>
        </p:nvSpPr>
        <p:spPr>
          <a:xfrm>
            <a:off x="19004657"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2" name="object 52">
            <a:extLst>
              <a:ext uri="{FF2B5EF4-FFF2-40B4-BE49-F238E27FC236}">
                <a16:creationId xmlns:a16="http://schemas.microsoft.com/office/drawing/2014/main" id="{392C9710-83EB-6872-6165-F7076A06118D}"/>
              </a:ext>
            </a:extLst>
          </p:cNvPr>
          <p:cNvSpPr/>
          <p:nvPr/>
        </p:nvSpPr>
        <p:spPr>
          <a:xfrm>
            <a:off x="19266428"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3" name="object 53">
            <a:extLst>
              <a:ext uri="{FF2B5EF4-FFF2-40B4-BE49-F238E27FC236}">
                <a16:creationId xmlns:a16="http://schemas.microsoft.com/office/drawing/2014/main" id="{4BDAD698-76D1-0064-44EA-A0683C6D8191}"/>
              </a:ext>
            </a:extLst>
          </p:cNvPr>
          <p:cNvSpPr/>
          <p:nvPr/>
        </p:nvSpPr>
        <p:spPr>
          <a:xfrm>
            <a:off x="19528201"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4" name="object 54">
            <a:extLst>
              <a:ext uri="{FF2B5EF4-FFF2-40B4-BE49-F238E27FC236}">
                <a16:creationId xmlns:a16="http://schemas.microsoft.com/office/drawing/2014/main" id="{D89DA30A-C7BC-B318-187F-68EB505EB97D}"/>
              </a:ext>
            </a:extLst>
          </p:cNvPr>
          <p:cNvSpPr/>
          <p:nvPr/>
        </p:nvSpPr>
        <p:spPr>
          <a:xfrm>
            <a:off x="19789973"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5" name="object 55">
            <a:extLst>
              <a:ext uri="{FF2B5EF4-FFF2-40B4-BE49-F238E27FC236}">
                <a16:creationId xmlns:a16="http://schemas.microsoft.com/office/drawing/2014/main" id="{2A71B2D2-1A6D-4F78-F0DE-CD2FCE456FFE}"/>
              </a:ext>
            </a:extLst>
          </p:cNvPr>
          <p:cNvSpPr/>
          <p:nvPr/>
        </p:nvSpPr>
        <p:spPr>
          <a:xfrm>
            <a:off x="17957569"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6" name="object 56">
            <a:extLst>
              <a:ext uri="{FF2B5EF4-FFF2-40B4-BE49-F238E27FC236}">
                <a16:creationId xmlns:a16="http://schemas.microsoft.com/office/drawing/2014/main" id="{054B24E5-7273-5254-52F2-C9CEBD34DA9C}"/>
              </a:ext>
            </a:extLst>
          </p:cNvPr>
          <p:cNvSpPr/>
          <p:nvPr/>
        </p:nvSpPr>
        <p:spPr>
          <a:xfrm>
            <a:off x="18219340"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7" name="object 57">
            <a:extLst>
              <a:ext uri="{FF2B5EF4-FFF2-40B4-BE49-F238E27FC236}">
                <a16:creationId xmlns:a16="http://schemas.microsoft.com/office/drawing/2014/main" id="{C5CBA562-D37F-FC0A-7A6D-358C6142622D}"/>
              </a:ext>
            </a:extLst>
          </p:cNvPr>
          <p:cNvSpPr/>
          <p:nvPr/>
        </p:nvSpPr>
        <p:spPr>
          <a:xfrm>
            <a:off x="18481112"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8" name="object 58">
            <a:extLst>
              <a:ext uri="{FF2B5EF4-FFF2-40B4-BE49-F238E27FC236}">
                <a16:creationId xmlns:a16="http://schemas.microsoft.com/office/drawing/2014/main" id="{CF468878-0CC9-97C6-F40A-9F3FEEEB8079}"/>
              </a:ext>
            </a:extLst>
          </p:cNvPr>
          <p:cNvSpPr/>
          <p:nvPr/>
        </p:nvSpPr>
        <p:spPr>
          <a:xfrm>
            <a:off x="18742885"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9" name="object 59">
            <a:extLst>
              <a:ext uri="{FF2B5EF4-FFF2-40B4-BE49-F238E27FC236}">
                <a16:creationId xmlns:a16="http://schemas.microsoft.com/office/drawing/2014/main" id="{AA0C78F9-0C5C-8712-70A2-7FF68CBAF2A2}"/>
              </a:ext>
            </a:extLst>
          </p:cNvPr>
          <p:cNvSpPr/>
          <p:nvPr/>
        </p:nvSpPr>
        <p:spPr>
          <a:xfrm>
            <a:off x="19004657"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0" name="object 60">
            <a:extLst>
              <a:ext uri="{FF2B5EF4-FFF2-40B4-BE49-F238E27FC236}">
                <a16:creationId xmlns:a16="http://schemas.microsoft.com/office/drawing/2014/main" id="{86B0C93F-D6DB-87C0-40EA-46EB17E17CC5}"/>
              </a:ext>
            </a:extLst>
          </p:cNvPr>
          <p:cNvSpPr/>
          <p:nvPr/>
        </p:nvSpPr>
        <p:spPr>
          <a:xfrm>
            <a:off x="19266428"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1" name="object 61">
            <a:extLst>
              <a:ext uri="{FF2B5EF4-FFF2-40B4-BE49-F238E27FC236}">
                <a16:creationId xmlns:a16="http://schemas.microsoft.com/office/drawing/2014/main" id="{0CC10BA0-8ECC-8C5B-F0AF-496F31FB69B3}"/>
              </a:ext>
            </a:extLst>
          </p:cNvPr>
          <p:cNvSpPr/>
          <p:nvPr/>
        </p:nvSpPr>
        <p:spPr>
          <a:xfrm>
            <a:off x="19528201"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2" name="object 62">
            <a:extLst>
              <a:ext uri="{FF2B5EF4-FFF2-40B4-BE49-F238E27FC236}">
                <a16:creationId xmlns:a16="http://schemas.microsoft.com/office/drawing/2014/main" id="{2B3E5BE3-178F-AFE4-FF32-E3F230362615}"/>
              </a:ext>
            </a:extLst>
          </p:cNvPr>
          <p:cNvSpPr/>
          <p:nvPr/>
        </p:nvSpPr>
        <p:spPr>
          <a:xfrm>
            <a:off x="19789973"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3" name="object 63">
            <a:extLst>
              <a:ext uri="{FF2B5EF4-FFF2-40B4-BE49-F238E27FC236}">
                <a16:creationId xmlns:a16="http://schemas.microsoft.com/office/drawing/2014/main" id="{A0244BF1-18D6-3222-8A3A-1B7CC5B0B859}"/>
              </a:ext>
            </a:extLst>
          </p:cNvPr>
          <p:cNvSpPr/>
          <p:nvPr/>
        </p:nvSpPr>
        <p:spPr>
          <a:xfrm>
            <a:off x="17957569"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4" name="object 64">
            <a:extLst>
              <a:ext uri="{FF2B5EF4-FFF2-40B4-BE49-F238E27FC236}">
                <a16:creationId xmlns:a16="http://schemas.microsoft.com/office/drawing/2014/main" id="{4C106B66-41AE-D012-88E9-05A6C41881EE}"/>
              </a:ext>
            </a:extLst>
          </p:cNvPr>
          <p:cNvSpPr/>
          <p:nvPr/>
        </p:nvSpPr>
        <p:spPr>
          <a:xfrm>
            <a:off x="18219340"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5" name="object 65">
            <a:extLst>
              <a:ext uri="{FF2B5EF4-FFF2-40B4-BE49-F238E27FC236}">
                <a16:creationId xmlns:a16="http://schemas.microsoft.com/office/drawing/2014/main" id="{EEF6C859-59B8-69B8-B17F-BA6D3AB0D930}"/>
              </a:ext>
            </a:extLst>
          </p:cNvPr>
          <p:cNvSpPr/>
          <p:nvPr/>
        </p:nvSpPr>
        <p:spPr>
          <a:xfrm>
            <a:off x="18481112"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6" name="object 66">
            <a:extLst>
              <a:ext uri="{FF2B5EF4-FFF2-40B4-BE49-F238E27FC236}">
                <a16:creationId xmlns:a16="http://schemas.microsoft.com/office/drawing/2014/main" id="{4A8F0318-D18C-F965-0E14-45F3AAAC33E1}"/>
              </a:ext>
            </a:extLst>
          </p:cNvPr>
          <p:cNvSpPr/>
          <p:nvPr/>
        </p:nvSpPr>
        <p:spPr>
          <a:xfrm>
            <a:off x="18742885"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7" name="object 67">
            <a:extLst>
              <a:ext uri="{FF2B5EF4-FFF2-40B4-BE49-F238E27FC236}">
                <a16:creationId xmlns:a16="http://schemas.microsoft.com/office/drawing/2014/main" id="{785B09A5-CCC5-FB09-CEDE-F58D9EDE4863}"/>
              </a:ext>
            </a:extLst>
          </p:cNvPr>
          <p:cNvSpPr/>
          <p:nvPr/>
        </p:nvSpPr>
        <p:spPr>
          <a:xfrm>
            <a:off x="19004657"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8" name="object 68">
            <a:extLst>
              <a:ext uri="{FF2B5EF4-FFF2-40B4-BE49-F238E27FC236}">
                <a16:creationId xmlns:a16="http://schemas.microsoft.com/office/drawing/2014/main" id="{F8D41906-6F47-FC3E-4454-9AD1D68172CF}"/>
              </a:ext>
            </a:extLst>
          </p:cNvPr>
          <p:cNvSpPr/>
          <p:nvPr/>
        </p:nvSpPr>
        <p:spPr>
          <a:xfrm>
            <a:off x="19266428"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9" name="object 69">
            <a:extLst>
              <a:ext uri="{FF2B5EF4-FFF2-40B4-BE49-F238E27FC236}">
                <a16:creationId xmlns:a16="http://schemas.microsoft.com/office/drawing/2014/main" id="{94509C67-FAAB-B221-0B16-16E575F6C7A7}"/>
              </a:ext>
            </a:extLst>
          </p:cNvPr>
          <p:cNvSpPr/>
          <p:nvPr/>
        </p:nvSpPr>
        <p:spPr>
          <a:xfrm>
            <a:off x="19528201"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70" name="object 70">
            <a:extLst>
              <a:ext uri="{FF2B5EF4-FFF2-40B4-BE49-F238E27FC236}">
                <a16:creationId xmlns:a16="http://schemas.microsoft.com/office/drawing/2014/main" id="{073AA7BD-D5F3-375E-B95D-2309D6F1F186}"/>
              </a:ext>
            </a:extLst>
          </p:cNvPr>
          <p:cNvSpPr/>
          <p:nvPr/>
        </p:nvSpPr>
        <p:spPr>
          <a:xfrm>
            <a:off x="19789973"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75" name="CaixaDeTexto 74">
            <a:extLst>
              <a:ext uri="{FF2B5EF4-FFF2-40B4-BE49-F238E27FC236}">
                <a16:creationId xmlns:a16="http://schemas.microsoft.com/office/drawing/2014/main" id="{D083D80E-2F4C-629E-6D69-D4CEFE462E5C}"/>
              </a:ext>
            </a:extLst>
          </p:cNvPr>
          <p:cNvSpPr txBox="1">
            <a:spLocks/>
          </p:cNvSpPr>
          <p:nvPr/>
        </p:nvSpPr>
        <p:spPr>
          <a:xfrm>
            <a:off x="3904012" y="2683379"/>
            <a:ext cx="12296076" cy="923330"/>
          </a:xfrm>
          <a:prstGeom prst="rect">
            <a:avLst/>
          </a:prstGeom>
          <a:noFill/>
        </p:spPr>
        <p:txBody>
          <a:bodyPr wrap="square">
            <a:spAutoFit/>
          </a:bodyPr>
          <a:lstStyle/>
          <a:p>
            <a:pPr algn="just"/>
            <a:r>
              <a:rPr lang="pt-BR" sz="5400" dirty="0">
                <a:solidFill>
                  <a:schemeClr val="tx1">
                    <a:lumMod val="65000"/>
                    <a:lumOff val="35000"/>
                  </a:schemeClr>
                </a:solidFill>
                <a:latin typeface="+mj-lt"/>
                <a:cs typeface="Arial" panose="020B0604020202020204" pitchFamily="34" charset="0"/>
              </a:rPr>
              <a:t>Qual a finalidade de subdividir uma rede??</a:t>
            </a:r>
            <a:endParaRPr lang="pt-BR" sz="5400"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73" name="Título 78">
            <a:extLst>
              <a:ext uri="{FF2B5EF4-FFF2-40B4-BE49-F238E27FC236}">
                <a16:creationId xmlns:a16="http://schemas.microsoft.com/office/drawing/2014/main" id="{9289E2C6-16FF-65C8-24AB-9C240506F105}"/>
              </a:ext>
            </a:extLst>
          </p:cNvPr>
          <p:cNvSpPr txBox="1">
            <a:spLocks/>
          </p:cNvSpPr>
          <p:nvPr/>
        </p:nvSpPr>
        <p:spPr>
          <a:xfrm>
            <a:off x="6356575" y="552424"/>
            <a:ext cx="7390950" cy="1015663"/>
          </a:xfrm>
          <a:prstGeom prst="rect">
            <a:avLst/>
          </a:prstGeom>
        </p:spPr>
        <p:txBody>
          <a:bodyPr wrap="square" lIns="0" tIns="0" rIns="0" bIns="0">
            <a:spAutoFit/>
          </a:bodyPr>
          <a:lstStyle>
            <a:lvl1pPr>
              <a:defRPr sz="6100" b="0" i="0">
                <a:solidFill>
                  <a:srgbClr val="333333"/>
                </a:solidFill>
                <a:latin typeface="Montserrat Light"/>
                <a:ea typeface="+mj-ea"/>
                <a:cs typeface="Montserrat Light"/>
              </a:defRPr>
            </a:lvl1pPr>
          </a:lstStyle>
          <a:p>
            <a:r>
              <a:rPr lang="pt-BR" sz="6600" b="1" kern="0" dirty="0" err="1">
                <a:solidFill>
                  <a:srgbClr val="C00000"/>
                </a:solidFill>
                <a:latin typeface="+mj-lt"/>
              </a:rPr>
              <a:t>Sub-rede</a:t>
            </a:r>
            <a:r>
              <a:rPr lang="pt-BR" sz="6600" b="1" kern="0" dirty="0">
                <a:solidFill>
                  <a:srgbClr val="C00000"/>
                </a:solidFill>
                <a:latin typeface="+mj-lt"/>
              </a:rPr>
              <a:t> : subdividir </a:t>
            </a:r>
          </a:p>
        </p:txBody>
      </p:sp>
      <p:sp>
        <p:nvSpPr>
          <p:cNvPr id="72" name="CaixaDeTexto 71">
            <a:extLst>
              <a:ext uri="{FF2B5EF4-FFF2-40B4-BE49-F238E27FC236}">
                <a16:creationId xmlns:a16="http://schemas.microsoft.com/office/drawing/2014/main" id="{CB29D78A-75C0-E85A-3DE3-C9819832D82C}"/>
              </a:ext>
            </a:extLst>
          </p:cNvPr>
          <p:cNvSpPr txBox="1">
            <a:spLocks/>
          </p:cNvSpPr>
          <p:nvPr/>
        </p:nvSpPr>
        <p:spPr>
          <a:xfrm>
            <a:off x="2865133" y="4257148"/>
            <a:ext cx="15930457" cy="4247317"/>
          </a:xfrm>
          <a:prstGeom prst="rect">
            <a:avLst/>
          </a:prstGeom>
          <a:noFill/>
        </p:spPr>
        <p:txBody>
          <a:bodyPr wrap="square">
            <a:spAutoFit/>
          </a:bodyPr>
          <a:lstStyle/>
          <a:p>
            <a:pPr marL="685800" indent="-685800" algn="just">
              <a:buFont typeface="Arial" panose="020B0604020202020204" pitchFamily="34" charset="0"/>
              <a:buChar char="•"/>
            </a:pPr>
            <a:r>
              <a:rPr lang="pt-BR" sz="5400" b="1" dirty="0">
                <a:solidFill>
                  <a:schemeClr val="tx1">
                    <a:lumMod val="65000"/>
                    <a:lumOff val="35000"/>
                  </a:schemeClr>
                </a:solidFill>
                <a:latin typeface="+mj-lt"/>
                <a:cs typeface="Arial" panose="020B0604020202020204" pitchFamily="34" charset="0"/>
              </a:rPr>
              <a:t>Gerenciar o trafego da rede</a:t>
            </a:r>
            <a:r>
              <a:rPr lang="pt-BR" sz="5400" dirty="0">
                <a:solidFill>
                  <a:schemeClr val="tx1">
                    <a:lumMod val="65000"/>
                    <a:lumOff val="35000"/>
                  </a:schemeClr>
                </a:solidFill>
                <a:latin typeface="+mj-lt"/>
                <a:cs typeface="Arial" panose="020B0604020202020204" pitchFamily="34" charset="0"/>
              </a:rPr>
              <a:t>; </a:t>
            </a:r>
          </a:p>
          <a:p>
            <a:pPr marL="685800" indent="-685800" algn="just">
              <a:buFont typeface="Arial" panose="020B0604020202020204" pitchFamily="34" charset="0"/>
              <a:buChar char="•"/>
            </a:pPr>
            <a:r>
              <a:rPr lang="pt-BR" sz="5400" b="1" dirty="0">
                <a:solidFill>
                  <a:schemeClr val="tx1">
                    <a:lumMod val="65000"/>
                    <a:lumOff val="35000"/>
                  </a:schemeClr>
                </a:solidFill>
                <a:latin typeface="+mj-lt"/>
                <a:cs typeface="Arial" panose="020B0604020202020204" pitchFamily="34" charset="0"/>
              </a:rPr>
              <a:t>Melhorar do controle da segurança da rede</a:t>
            </a:r>
            <a:r>
              <a:rPr lang="pt-BR" sz="5400" dirty="0">
                <a:solidFill>
                  <a:schemeClr val="tx1">
                    <a:lumMod val="65000"/>
                    <a:lumOff val="35000"/>
                  </a:schemeClr>
                </a:solidFill>
                <a:latin typeface="+mj-lt"/>
                <a:cs typeface="Arial" panose="020B0604020202020204" pitchFamily="34" charset="0"/>
              </a:rPr>
              <a:t>;</a:t>
            </a:r>
          </a:p>
          <a:p>
            <a:pPr marL="685800" indent="-685800" algn="just">
              <a:buFont typeface="Arial" panose="020B0604020202020204" pitchFamily="34" charset="0"/>
              <a:buChar char="•"/>
            </a:pPr>
            <a:r>
              <a:rPr lang="pt-BR" sz="5400" dirty="0">
                <a:solidFill>
                  <a:schemeClr val="tx1">
                    <a:lumMod val="65000"/>
                    <a:lumOff val="35000"/>
                  </a:schemeClr>
                </a:solidFill>
                <a:latin typeface="+mj-lt"/>
                <a:cs typeface="Arial" panose="020B0604020202020204" pitchFamily="34" charset="0"/>
              </a:rPr>
              <a:t> </a:t>
            </a:r>
            <a:r>
              <a:rPr lang="pt-BR" sz="5400" b="1" dirty="0">
                <a:solidFill>
                  <a:schemeClr val="tx1">
                    <a:lumMod val="65000"/>
                    <a:lumOff val="35000"/>
                  </a:schemeClr>
                </a:solidFill>
                <a:latin typeface="+mj-lt"/>
                <a:cs typeface="Arial" panose="020B0604020202020204" pitchFamily="34" charset="0"/>
              </a:rPr>
              <a:t>Isolamento de problemas; </a:t>
            </a:r>
          </a:p>
          <a:p>
            <a:pPr marL="685800" indent="-685800" algn="just">
              <a:buFont typeface="Arial" panose="020B0604020202020204" pitchFamily="34" charset="0"/>
              <a:buChar char="•"/>
            </a:pPr>
            <a:r>
              <a:rPr lang="pt-BR" sz="5400" b="1" dirty="0">
                <a:solidFill>
                  <a:schemeClr val="tx1">
                    <a:lumMod val="65000"/>
                    <a:lumOff val="35000"/>
                  </a:schemeClr>
                </a:solidFill>
                <a:latin typeface="+mj-lt"/>
                <a:cs typeface="Arial" panose="020B0604020202020204" pitchFamily="34" charset="0"/>
              </a:rPr>
              <a:t>Aplicação de políticas de compartilhamento de recursos de rede;</a:t>
            </a:r>
            <a:endParaRPr lang="pt-BR" sz="5400" b="1" dirty="0">
              <a:solidFill>
                <a:schemeClr val="tx1">
                  <a:lumMod val="65000"/>
                  <a:lumOff val="3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48433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p:bldP spid="73" grpId="0"/>
      <p:bldP spid="72" grpId="0"/>
    </p:bldLst>
  </p:timing>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91AFF47D-2DFE-7FA1-6C36-F20657CFDE49}"/>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6E8CB9A2-2068-CAD7-C8AF-227ABAC31D27}"/>
              </a:ext>
            </a:extLst>
          </p:cNvPr>
          <p:cNvSpPr/>
          <p:nvPr/>
        </p:nvSpPr>
        <p:spPr>
          <a:xfrm>
            <a:off x="1047088" y="1047088"/>
            <a:ext cx="0" cy="1466215"/>
          </a:xfrm>
          <a:custGeom>
            <a:avLst/>
            <a:gdLst/>
            <a:ahLst/>
            <a:cxnLst/>
            <a:rect l="l" t="t" r="r" b="b"/>
            <a:pathLst>
              <a:path h="1466214">
                <a:moveTo>
                  <a:pt x="0" y="0"/>
                </a:moveTo>
                <a:lnTo>
                  <a:pt x="0" y="1465923"/>
                </a:lnTo>
              </a:path>
            </a:pathLst>
          </a:custGeom>
          <a:ln w="104708">
            <a:solidFill>
              <a:srgbClr val="C1272C"/>
            </a:solidFill>
          </a:ln>
        </p:spPr>
        <p:txBody>
          <a:bodyPr wrap="square" lIns="0" tIns="0" rIns="0" bIns="0" rtlCol="0"/>
          <a:lstStyle/>
          <a:p>
            <a:endParaRPr/>
          </a:p>
        </p:txBody>
      </p:sp>
      <p:sp>
        <p:nvSpPr>
          <p:cNvPr id="3" name="object 3">
            <a:extLst>
              <a:ext uri="{FF2B5EF4-FFF2-40B4-BE49-F238E27FC236}">
                <a16:creationId xmlns:a16="http://schemas.microsoft.com/office/drawing/2014/main" id="{FE21238B-B73E-B5DE-5DA8-F74B29FFFA24}"/>
              </a:ext>
            </a:extLst>
          </p:cNvPr>
          <p:cNvSpPr/>
          <p:nvPr/>
        </p:nvSpPr>
        <p:spPr>
          <a:xfrm>
            <a:off x="0" y="11151492"/>
            <a:ext cx="20104100" cy="157480"/>
          </a:xfrm>
          <a:custGeom>
            <a:avLst/>
            <a:gdLst/>
            <a:ahLst/>
            <a:cxnLst/>
            <a:rect l="l" t="t" r="r" b="b"/>
            <a:pathLst>
              <a:path w="20104100" h="157479">
                <a:moveTo>
                  <a:pt x="20104099" y="0"/>
                </a:moveTo>
                <a:lnTo>
                  <a:pt x="0" y="0"/>
                </a:lnTo>
                <a:lnTo>
                  <a:pt x="0" y="157063"/>
                </a:lnTo>
                <a:lnTo>
                  <a:pt x="20104099" y="157063"/>
                </a:lnTo>
                <a:lnTo>
                  <a:pt x="20104099" y="0"/>
                </a:lnTo>
                <a:close/>
              </a:path>
            </a:pathLst>
          </a:custGeom>
          <a:solidFill>
            <a:srgbClr val="C1272C"/>
          </a:solidFill>
        </p:spPr>
        <p:txBody>
          <a:bodyPr wrap="square" lIns="0" tIns="0" rIns="0" bIns="0" rtlCol="0"/>
          <a:lstStyle/>
          <a:p>
            <a:endParaRPr/>
          </a:p>
        </p:txBody>
      </p:sp>
      <p:grpSp>
        <p:nvGrpSpPr>
          <p:cNvPr id="4" name="object 4">
            <a:extLst>
              <a:ext uri="{FF2B5EF4-FFF2-40B4-BE49-F238E27FC236}">
                <a16:creationId xmlns:a16="http://schemas.microsoft.com/office/drawing/2014/main" id="{C773136D-15CF-0CEB-9209-6A03D37B7D71}"/>
              </a:ext>
            </a:extLst>
          </p:cNvPr>
          <p:cNvGrpSpPr/>
          <p:nvPr/>
        </p:nvGrpSpPr>
        <p:grpSpPr>
          <a:xfrm>
            <a:off x="15311497" y="431894"/>
            <a:ext cx="3693160" cy="942975"/>
            <a:chOff x="15363992" y="1047088"/>
            <a:chExt cx="3693160" cy="942975"/>
          </a:xfrm>
        </p:grpSpPr>
        <p:sp>
          <p:nvSpPr>
            <p:cNvPr id="5" name="object 5">
              <a:extLst>
                <a:ext uri="{FF2B5EF4-FFF2-40B4-BE49-F238E27FC236}">
                  <a16:creationId xmlns:a16="http://schemas.microsoft.com/office/drawing/2014/main" id="{F9933083-1B2F-D88A-CAC5-408D5C4B9AE3}"/>
                </a:ext>
              </a:extLst>
            </p:cNvPr>
            <p:cNvSpPr/>
            <p:nvPr/>
          </p:nvSpPr>
          <p:spPr>
            <a:xfrm>
              <a:off x="15364065" y="1047088"/>
              <a:ext cx="3693160" cy="942975"/>
            </a:xfrm>
            <a:custGeom>
              <a:avLst/>
              <a:gdLst/>
              <a:ahLst/>
              <a:cxnLst/>
              <a:rect l="l" t="t" r="r" b="b"/>
              <a:pathLst>
                <a:path w="3693159" h="942975">
                  <a:moveTo>
                    <a:pt x="3692945" y="0"/>
                  </a:moveTo>
                  <a:lnTo>
                    <a:pt x="0" y="0"/>
                  </a:lnTo>
                  <a:lnTo>
                    <a:pt x="0" y="942379"/>
                  </a:lnTo>
                  <a:lnTo>
                    <a:pt x="3692945" y="942379"/>
                  </a:lnTo>
                  <a:lnTo>
                    <a:pt x="3692945" y="0"/>
                  </a:lnTo>
                  <a:close/>
                </a:path>
              </a:pathLst>
            </a:custGeom>
            <a:solidFill>
              <a:srgbClr val="E21013"/>
            </a:solidFill>
          </p:spPr>
          <p:txBody>
            <a:bodyPr wrap="square" lIns="0" tIns="0" rIns="0" bIns="0" rtlCol="0"/>
            <a:lstStyle/>
            <a:p>
              <a:endParaRPr/>
            </a:p>
          </p:txBody>
        </p:sp>
        <p:sp>
          <p:nvSpPr>
            <p:cNvPr id="6" name="object 6">
              <a:extLst>
                <a:ext uri="{FF2B5EF4-FFF2-40B4-BE49-F238E27FC236}">
                  <a16:creationId xmlns:a16="http://schemas.microsoft.com/office/drawing/2014/main" id="{5CB5038F-760C-0EDB-887B-94F00C7D4FAC}"/>
                </a:ext>
              </a:extLst>
            </p:cNvPr>
            <p:cNvSpPr/>
            <p:nvPr/>
          </p:nvSpPr>
          <p:spPr>
            <a:xfrm>
              <a:off x="15363990" y="1167618"/>
              <a:ext cx="3693160" cy="700405"/>
            </a:xfrm>
            <a:custGeom>
              <a:avLst/>
              <a:gdLst/>
              <a:ahLst/>
              <a:cxnLst/>
              <a:rect l="l" t="t" r="r" b="b"/>
              <a:pathLst>
                <a:path w="3693159" h="700405">
                  <a:moveTo>
                    <a:pt x="198361" y="660984"/>
                  </a:moveTo>
                  <a:lnTo>
                    <a:pt x="0" y="660984"/>
                  </a:lnTo>
                  <a:lnTo>
                    <a:pt x="0" y="685812"/>
                  </a:lnTo>
                  <a:lnTo>
                    <a:pt x="198361" y="685812"/>
                  </a:lnTo>
                  <a:lnTo>
                    <a:pt x="198361" y="660984"/>
                  </a:lnTo>
                  <a:close/>
                </a:path>
                <a:path w="3693159" h="700405">
                  <a:moveTo>
                    <a:pt x="198361" y="502246"/>
                  </a:moveTo>
                  <a:lnTo>
                    <a:pt x="0" y="502246"/>
                  </a:lnTo>
                  <a:lnTo>
                    <a:pt x="0" y="527050"/>
                  </a:lnTo>
                  <a:lnTo>
                    <a:pt x="198361" y="527050"/>
                  </a:lnTo>
                  <a:lnTo>
                    <a:pt x="198361" y="502246"/>
                  </a:lnTo>
                  <a:close/>
                </a:path>
                <a:path w="3693159" h="700405">
                  <a:moveTo>
                    <a:pt x="198361" y="337540"/>
                  </a:moveTo>
                  <a:lnTo>
                    <a:pt x="0" y="337540"/>
                  </a:lnTo>
                  <a:lnTo>
                    <a:pt x="0" y="362356"/>
                  </a:lnTo>
                  <a:lnTo>
                    <a:pt x="198361" y="362356"/>
                  </a:lnTo>
                  <a:lnTo>
                    <a:pt x="198361" y="337540"/>
                  </a:lnTo>
                  <a:close/>
                </a:path>
                <a:path w="3693159" h="700405">
                  <a:moveTo>
                    <a:pt x="198361" y="175044"/>
                  </a:moveTo>
                  <a:lnTo>
                    <a:pt x="0" y="175044"/>
                  </a:lnTo>
                  <a:lnTo>
                    <a:pt x="0" y="199898"/>
                  </a:lnTo>
                  <a:lnTo>
                    <a:pt x="198361" y="199898"/>
                  </a:lnTo>
                  <a:lnTo>
                    <a:pt x="198361" y="175044"/>
                  </a:lnTo>
                  <a:close/>
                </a:path>
                <a:path w="3693159" h="700405">
                  <a:moveTo>
                    <a:pt x="198361" y="16789"/>
                  </a:moveTo>
                  <a:lnTo>
                    <a:pt x="0" y="16789"/>
                  </a:lnTo>
                  <a:lnTo>
                    <a:pt x="0" y="41592"/>
                  </a:lnTo>
                  <a:lnTo>
                    <a:pt x="198361" y="41592"/>
                  </a:lnTo>
                  <a:lnTo>
                    <a:pt x="198361" y="16789"/>
                  </a:lnTo>
                  <a:close/>
                </a:path>
                <a:path w="3693159" h="700405">
                  <a:moveTo>
                    <a:pt x="908519" y="161366"/>
                  </a:moveTo>
                  <a:lnTo>
                    <a:pt x="905611" y="119291"/>
                  </a:lnTo>
                  <a:lnTo>
                    <a:pt x="870216" y="56515"/>
                  </a:lnTo>
                  <a:lnTo>
                    <a:pt x="804722" y="18783"/>
                  </a:lnTo>
                  <a:lnTo>
                    <a:pt x="764209" y="8001"/>
                  </a:lnTo>
                  <a:lnTo>
                    <a:pt x="720382" y="1905"/>
                  </a:lnTo>
                  <a:lnTo>
                    <a:pt x="674649" y="0"/>
                  </a:lnTo>
                  <a:lnTo>
                    <a:pt x="627646" y="1714"/>
                  </a:lnTo>
                  <a:lnTo>
                    <a:pt x="580986" y="7264"/>
                  </a:lnTo>
                  <a:lnTo>
                    <a:pt x="535609" y="17233"/>
                  </a:lnTo>
                  <a:lnTo>
                    <a:pt x="492480" y="32207"/>
                  </a:lnTo>
                  <a:lnTo>
                    <a:pt x="452551" y="52793"/>
                  </a:lnTo>
                  <a:lnTo>
                    <a:pt x="416788" y="79552"/>
                  </a:lnTo>
                  <a:lnTo>
                    <a:pt x="386118" y="113106"/>
                  </a:lnTo>
                  <a:lnTo>
                    <a:pt x="361518" y="154012"/>
                  </a:lnTo>
                  <a:lnTo>
                    <a:pt x="343928" y="202895"/>
                  </a:lnTo>
                  <a:lnTo>
                    <a:pt x="339191" y="254914"/>
                  </a:lnTo>
                  <a:lnTo>
                    <a:pt x="348361" y="300837"/>
                  </a:lnTo>
                  <a:lnTo>
                    <a:pt x="371944" y="338734"/>
                  </a:lnTo>
                  <a:lnTo>
                    <a:pt x="410489" y="366699"/>
                  </a:lnTo>
                  <a:lnTo>
                    <a:pt x="460273" y="387223"/>
                  </a:lnTo>
                  <a:lnTo>
                    <a:pt x="508939" y="402183"/>
                  </a:lnTo>
                  <a:lnTo>
                    <a:pt x="594931" y="424510"/>
                  </a:lnTo>
                  <a:lnTo>
                    <a:pt x="628256" y="436435"/>
                  </a:lnTo>
                  <a:lnTo>
                    <a:pt x="652449" y="451891"/>
                  </a:lnTo>
                  <a:lnTo>
                    <a:pt x="665530" y="473189"/>
                  </a:lnTo>
                  <a:lnTo>
                    <a:pt x="665492" y="502577"/>
                  </a:lnTo>
                  <a:lnTo>
                    <a:pt x="650049" y="531888"/>
                  </a:lnTo>
                  <a:lnTo>
                    <a:pt x="622071" y="552818"/>
                  </a:lnTo>
                  <a:lnTo>
                    <a:pt x="587794" y="565378"/>
                  </a:lnTo>
                  <a:lnTo>
                    <a:pt x="553504" y="569556"/>
                  </a:lnTo>
                  <a:lnTo>
                    <a:pt x="508876" y="563194"/>
                  </a:lnTo>
                  <a:lnTo>
                    <a:pt x="477100" y="544436"/>
                  </a:lnTo>
                  <a:lnTo>
                    <a:pt x="460578" y="513829"/>
                  </a:lnTo>
                  <a:lnTo>
                    <a:pt x="461683" y="471868"/>
                  </a:lnTo>
                  <a:lnTo>
                    <a:pt x="275539" y="471868"/>
                  </a:lnTo>
                  <a:lnTo>
                    <a:pt x="269430" y="527735"/>
                  </a:lnTo>
                  <a:lnTo>
                    <a:pt x="274370" y="574230"/>
                  </a:lnTo>
                  <a:lnTo>
                    <a:pt x="289217" y="612089"/>
                  </a:lnTo>
                  <a:lnTo>
                    <a:pt x="312877" y="642086"/>
                  </a:lnTo>
                  <a:lnTo>
                    <a:pt x="344208" y="664946"/>
                  </a:lnTo>
                  <a:lnTo>
                    <a:pt x="382117" y="681418"/>
                  </a:lnTo>
                  <a:lnTo>
                    <a:pt x="425475" y="692264"/>
                  </a:lnTo>
                  <a:lnTo>
                    <a:pt x="473151" y="698233"/>
                  </a:lnTo>
                  <a:lnTo>
                    <a:pt x="524052" y="700049"/>
                  </a:lnTo>
                  <a:lnTo>
                    <a:pt x="575627" y="697547"/>
                  </a:lnTo>
                  <a:lnTo>
                    <a:pt x="626084" y="690016"/>
                  </a:lnTo>
                  <a:lnTo>
                    <a:pt x="674420" y="677392"/>
                  </a:lnTo>
                  <a:lnTo>
                    <a:pt x="719607" y="659612"/>
                  </a:lnTo>
                  <a:lnTo>
                    <a:pt x="760666" y="636625"/>
                  </a:lnTo>
                  <a:lnTo>
                    <a:pt x="796582" y="608368"/>
                  </a:lnTo>
                  <a:lnTo>
                    <a:pt x="826350" y="574776"/>
                  </a:lnTo>
                  <a:lnTo>
                    <a:pt x="829373" y="569556"/>
                  </a:lnTo>
                  <a:lnTo>
                    <a:pt x="848956" y="535813"/>
                  </a:lnTo>
                  <a:lnTo>
                    <a:pt x="863409" y="491388"/>
                  </a:lnTo>
                  <a:lnTo>
                    <a:pt x="869175" y="436956"/>
                  </a:lnTo>
                  <a:lnTo>
                    <a:pt x="862253" y="393573"/>
                  </a:lnTo>
                  <a:lnTo>
                    <a:pt x="844715" y="359727"/>
                  </a:lnTo>
                  <a:lnTo>
                    <a:pt x="786180" y="314388"/>
                  </a:lnTo>
                  <a:lnTo>
                    <a:pt x="749388" y="299808"/>
                  </a:lnTo>
                  <a:lnTo>
                    <a:pt x="710361" y="288569"/>
                  </a:lnTo>
                  <a:lnTo>
                    <a:pt x="634009" y="269887"/>
                  </a:lnTo>
                  <a:lnTo>
                    <a:pt x="598487" y="259105"/>
                  </a:lnTo>
                  <a:lnTo>
                    <a:pt x="566508" y="244411"/>
                  </a:lnTo>
                  <a:lnTo>
                    <a:pt x="545198" y="222910"/>
                  </a:lnTo>
                  <a:lnTo>
                    <a:pt x="541705" y="191706"/>
                  </a:lnTo>
                  <a:lnTo>
                    <a:pt x="553237" y="167970"/>
                  </a:lnTo>
                  <a:lnTo>
                    <a:pt x="574865" y="148424"/>
                  </a:lnTo>
                  <a:lnTo>
                    <a:pt x="603186" y="135166"/>
                  </a:lnTo>
                  <a:lnTo>
                    <a:pt x="634784" y="130289"/>
                  </a:lnTo>
                  <a:lnTo>
                    <a:pt x="656831" y="131673"/>
                  </a:lnTo>
                  <a:lnTo>
                    <a:pt x="701929" y="151714"/>
                  </a:lnTo>
                  <a:lnTo>
                    <a:pt x="716394" y="192925"/>
                  </a:lnTo>
                  <a:lnTo>
                    <a:pt x="713587" y="211251"/>
                  </a:lnTo>
                  <a:lnTo>
                    <a:pt x="899706" y="211251"/>
                  </a:lnTo>
                  <a:lnTo>
                    <a:pt x="908519" y="161366"/>
                  </a:lnTo>
                  <a:close/>
                </a:path>
                <a:path w="3693159" h="700405">
                  <a:moveTo>
                    <a:pt x="1580972" y="13944"/>
                  </a:moveTo>
                  <a:lnTo>
                    <a:pt x="1069111" y="13944"/>
                  </a:lnTo>
                  <a:lnTo>
                    <a:pt x="926261" y="685927"/>
                  </a:lnTo>
                  <a:lnTo>
                    <a:pt x="1438135" y="685927"/>
                  </a:lnTo>
                  <a:lnTo>
                    <a:pt x="1465897" y="555599"/>
                  </a:lnTo>
                  <a:lnTo>
                    <a:pt x="1140142" y="555599"/>
                  </a:lnTo>
                  <a:lnTo>
                    <a:pt x="1170393" y="413207"/>
                  </a:lnTo>
                  <a:lnTo>
                    <a:pt x="1470075" y="413207"/>
                  </a:lnTo>
                  <a:lnTo>
                    <a:pt x="1497685" y="282956"/>
                  </a:lnTo>
                  <a:lnTo>
                    <a:pt x="1198003" y="282956"/>
                  </a:lnTo>
                  <a:lnTo>
                    <a:pt x="1227467" y="144233"/>
                  </a:lnTo>
                  <a:lnTo>
                    <a:pt x="1553222" y="144233"/>
                  </a:lnTo>
                  <a:lnTo>
                    <a:pt x="1580972" y="13944"/>
                  </a:lnTo>
                  <a:close/>
                </a:path>
                <a:path w="3693159" h="700405">
                  <a:moveTo>
                    <a:pt x="2341346" y="13944"/>
                  </a:moveTo>
                  <a:lnTo>
                    <a:pt x="2173833" y="13944"/>
                  </a:lnTo>
                  <a:lnTo>
                    <a:pt x="2067737" y="512775"/>
                  </a:lnTo>
                  <a:lnTo>
                    <a:pt x="2065566" y="514680"/>
                  </a:lnTo>
                  <a:lnTo>
                    <a:pt x="1984082" y="171272"/>
                  </a:lnTo>
                  <a:lnTo>
                    <a:pt x="1946757" y="13944"/>
                  </a:lnTo>
                  <a:lnTo>
                    <a:pt x="1686140" y="13944"/>
                  </a:lnTo>
                  <a:lnTo>
                    <a:pt x="1543291" y="685927"/>
                  </a:lnTo>
                  <a:lnTo>
                    <a:pt x="1710829" y="685927"/>
                  </a:lnTo>
                  <a:lnTo>
                    <a:pt x="1820189" y="171272"/>
                  </a:lnTo>
                  <a:lnTo>
                    <a:pt x="1822043" y="171272"/>
                  </a:lnTo>
                  <a:lnTo>
                    <a:pt x="1940687" y="685927"/>
                  </a:lnTo>
                  <a:lnTo>
                    <a:pt x="2198509" y="685927"/>
                  </a:lnTo>
                  <a:lnTo>
                    <a:pt x="2234920" y="514680"/>
                  </a:lnTo>
                  <a:lnTo>
                    <a:pt x="2341346" y="13944"/>
                  </a:lnTo>
                  <a:close/>
                </a:path>
                <a:path w="3693159" h="700405">
                  <a:moveTo>
                    <a:pt x="3024962" y="685927"/>
                  </a:moveTo>
                  <a:lnTo>
                    <a:pt x="3001060" y="554685"/>
                  </a:lnTo>
                  <a:lnTo>
                    <a:pt x="2977337" y="424395"/>
                  </a:lnTo>
                  <a:lnTo>
                    <a:pt x="2926486" y="145148"/>
                  </a:lnTo>
                  <a:lnTo>
                    <a:pt x="2902585" y="13944"/>
                  </a:lnTo>
                  <a:lnTo>
                    <a:pt x="2779890" y="13944"/>
                  </a:lnTo>
                  <a:lnTo>
                    <a:pt x="2779890" y="424395"/>
                  </a:lnTo>
                  <a:lnTo>
                    <a:pt x="2600261" y="424395"/>
                  </a:lnTo>
                  <a:lnTo>
                    <a:pt x="2750870" y="145148"/>
                  </a:lnTo>
                  <a:lnTo>
                    <a:pt x="2753652" y="145148"/>
                  </a:lnTo>
                  <a:lnTo>
                    <a:pt x="2779890" y="424395"/>
                  </a:lnTo>
                  <a:lnTo>
                    <a:pt x="2779890" y="13944"/>
                  </a:lnTo>
                  <a:lnTo>
                    <a:pt x="2675483" y="13944"/>
                  </a:lnTo>
                  <a:lnTo>
                    <a:pt x="2267356" y="685927"/>
                  </a:lnTo>
                  <a:lnTo>
                    <a:pt x="2453525" y="685927"/>
                  </a:lnTo>
                  <a:lnTo>
                    <a:pt x="2525179" y="554685"/>
                  </a:lnTo>
                  <a:lnTo>
                    <a:pt x="2797886" y="554685"/>
                  </a:lnTo>
                  <a:lnTo>
                    <a:pt x="2814637" y="685927"/>
                  </a:lnTo>
                  <a:lnTo>
                    <a:pt x="3024962" y="685927"/>
                  </a:lnTo>
                  <a:close/>
                </a:path>
                <a:path w="3693159" h="700405">
                  <a:moveTo>
                    <a:pt x="3424682" y="13944"/>
                  </a:moveTo>
                  <a:lnTo>
                    <a:pt x="3238563" y="13944"/>
                  </a:lnTo>
                  <a:lnTo>
                    <a:pt x="3095675" y="685927"/>
                  </a:lnTo>
                  <a:lnTo>
                    <a:pt x="3281832" y="685927"/>
                  </a:lnTo>
                  <a:lnTo>
                    <a:pt x="3424682" y="13944"/>
                  </a:lnTo>
                  <a:close/>
                </a:path>
                <a:path w="3693159" h="700405">
                  <a:moveTo>
                    <a:pt x="3692931" y="660984"/>
                  </a:moveTo>
                  <a:lnTo>
                    <a:pt x="3494570" y="660984"/>
                  </a:lnTo>
                  <a:lnTo>
                    <a:pt x="3494570" y="685812"/>
                  </a:lnTo>
                  <a:lnTo>
                    <a:pt x="3692931" y="685812"/>
                  </a:lnTo>
                  <a:lnTo>
                    <a:pt x="3692931" y="660984"/>
                  </a:lnTo>
                  <a:close/>
                </a:path>
                <a:path w="3693159" h="700405">
                  <a:moveTo>
                    <a:pt x="3692931" y="502246"/>
                  </a:moveTo>
                  <a:lnTo>
                    <a:pt x="3494570" y="502246"/>
                  </a:lnTo>
                  <a:lnTo>
                    <a:pt x="3494570" y="527050"/>
                  </a:lnTo>
                  <a:lnTo>
                    <a:pt x="3692931" y="527050"/>
                  </a:lnTo>
                  <a:lnTo>
                    <a:pt x="3692931" y="502246"/>
                  </a:lnTo>
                  <a:close/>
                </a:path>
                <a:path w="3693159" h="700405">
                  <a:moveTo>
                    <a:pt x="3692931" y="337540"/>
                  </a:moveTo>
                  <a:lnTo>
                    <a:pt x="3494570" y="337540"/>
                  </a:lnTo>
                  <a:lnTo>
                    <a:pt x="3494570" y="362356"/>
                  </a:lnTo>
                  <a:lnTo>
                    <a:pt x="3692931" y="362356"/>
                  </a:lnTo>
                  <a:lnTo>
                    <a:pt x="3692931" y="337540"/>
                  </a:lnTo>
                  <a:close/>
                </a:path>
                <a:path w="3693159" h="700405">
                  <a:moveTo>
                    <a:pt x="3692931" y="175044"/>
                  </a:moveTo>
                  <a:lnTo>
                    <a:pt x="3494570" y="175044"/>
                  </a:lnTo>
                  <a:lnTo>
                    <a:pt x="3494570" y="199898"/>
                  </a:lnTo>
                  <a:lnTo>
                    <a:pt x="3692931" y="199898"/>
                  </a:lnTo>
                  <a:lnTo>
                    <a:pt x="3692931" y="175044"/>
                  </a:lnTo>
                  <a:close/>
                </a:path>
                <a:path w="3693159" h="700405">
                  <a:moveTo>
                    <a:pt x="3692931" y="16789"/>
                  </a:moveTo>
                  <a:lnTo>
                    <a:pt x="3494570" y="16789"/>
                  </a:lnTo>
                  <a:lnTo>
                    <a:pt x="3494570" y="41592"/>
                  </a:lnTo>
                  <a:lnTo>
                    <a:pt x="3692931" y="41592"/>
                  </a:lnTo>
                  <a:lnTo>
                    <a:pt x="3692931" y="16789"/>
                  </a:lnTo>
                  <a:close/>
                </a:path>
              </a:pathLst>
            </a:custGeom>
            <a:solidFill>
              <a:srgbClr val="FFFFFF"/>
            </a:solidFill>
          </p:spPr>
          <p:txBody>
            <a:bodyPr wrap="square" lIns="0" tIns="0" rIns="0" bIns="0" rtlCol="0"/>
            <a:lstStyle/>
            <a:p>
              <a:endParaRPr/>
            </a:p>
          </p:txBody>
        </p:sp>
      </p:grpSp>
      <p:sp>
        <p:nvSpPr>
          <p:cNvPr id="7" name="object 7">
            <a:extLst>
              <a:ext uri="{FF2B5EF4-FFF2-40B4-BE49-F238E27FC236}">
                <a16:creationId xmlns:a16="http://schemas.microsoft.com/office/drawing/2014/main" id="{E2748E44-2786-069A-EDA6-92867FCD35FC}"/>
              </a:ext>
            </a:extLst>
          </p:cNvPr>
          <p:cNvSpPr/>
          <p:nvPr/>
        </p:nvSpPr>
        <p:spPr>
          <a:xfrm>
            <a:off x="17957569"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8" name="object 8">
            <a:extLst>
              <a:ext uri="{FF2B5EF4-FFF2-40B4-BE49-F238E27FC236}">
                <a16:creationId xmlns:a16="http://schemas.microsoft.com/office/drawing/2014/main" id="{E077446E-881E-883C-E604-B7DD0B0134A3}"/>
              </a:ext>
            </a:extLst>
          </p:cNvPr>
          <p:cNvSpPr/>
          <p:nvPr/>
        </p:nvSpPr>
        <p:spPr>
          <a:xfrm>
            <a:off x="18219340"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9" name="object 9">
            <a:extLst>
              <a:ext uri="{FF2B5EF4-FFF2-40B4-BE49-F238E27FC236}">
                <a16:creationId xmlns:a16="http://schemas.microsoft.com/office/drawing/2014/main" id="{E9B4DFAD-BC4B-62F7-A0CA-24ADB6004E8B}"/>
              </a:ext>
            </a:extLst>
          </p:cNvPr>
          <p:cNvSpPr/>
          <p:nvPr/>
        </p:nvSpPr>
        <p:spPr>
          <a:xfrm>
            <a:off x="18481112"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0" name="object 10">
            <a:extLst>
              <a:ext uri="{FF2B5EF4-FFF2-40B4-BE49-F238E27FC236}">
                <a16:creationId xmlns:a16="http://schemas.microsoft.com/office/drawing/2014/main" id="{607FAD4F-621F-DA6A-12E4-941968B62D61}"/>
              </a:ext>
            </a:extLst>
          </p:cNvPr>
          <p:cNvSpPr/>
          <p:nvPr/>
        </p:nvSpPr>
        <p:spPr>
          <a:xfrm>
            <a:off x="18742885"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1" name="object 11">
            <a:extLst>
              <a:ext uri="{FF2B5EF4-FFF2-40B4-BE49-F238E27FC236}">
                <a16:creationId xmlns:a16="http://schemas.microsoft.com/office/drawing/2014/main" id="{5830AC7F-AC4A-D255-B617-B14F923E01E0}"/>
              </a:ext>
            </a:extLst>
          </p:cNvPr>
          <p:cNvSpPr/>
          <p:nvPr/>
        </p:nvSpPr>
        <p:spPr>
          <a:xfrm>
            <a:off x="19004657"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2" name="object 12">
            <a:extLst>
              <a:ext uri="{FF2B5EF4-FFF2-40B4-BE49-F238E27FC236}">
                <a16:creationId xmlns:a16="http://schemas.microsoft.com/office/drawing/2014/main" id="{57D7AA28-BA8B-D7A7-3934-8964A7D115EC}"/>
              </a:ext>
            </a:extLst>
          </p:cNvPr>
          <p:cNvSpPr/>
          <p:nvPr/>
        </p:nvSpPr>
        <p:spPr>
          <a:xfrm>
            <a:off x="19266428"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3" name="object 13">
            <a:extLst>
              <a:ext uri="{FF2B5EF4-FFF2-40B4-BE49-F238E27FC236}">
                <a16:creationId xmlns:a16="http://schemas.microsoft.com/office/drawing/2014/main" id="{D88CA1D9-62E6-FEA9-42C2-E596E6CC9B5D}"/>
              </a:ext>
            </a:extLst>
          </p:cNvPr>
          <p:cNvSpPr/>
          <p:nvPr/>
        </p:nvSpPr>
        <p:spPr>
          <a:xfrm>
            <a:off x="19528201"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4" name="object 14">
            <a:extLst>
              <a:ext uri="{FF2B5EF4-FFF2-40B4-BE49-F238E27FC236}">
                <a16:creationId xmlns:a16="http://schemas.microsoft.com/office/drawing/2014/main" id="{2D9869CB-733F-D4FB-1952-37A49F89843D}"/>
              </a:ext>
            </a:extLst>
          </p:cNvPr>
          <p:cNvSpPr/>
          <p:nvPr/>
        </p:nvSpPr>
        <p:spPr>
          <a:xfrm>
            <a:off x="19789973"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5" name="object 15">
            <a:extLst>
              <a:ext uri="{FF2B5EF4-FFF2-40B4-BE49-F238E27FC236}">
                <a16:creationId xmlns:a16="http://schemas.microsoft.com/office/drawing/2014/main" id="{8153FF53-3307-D04A-A84C-D8D25718B234}"/>
              </a:ext>
            </a:extLst>
          </p:cNvPr>
          <p:cNvSpPr/>
          <p:nvPr/>
        </p:nvSpPr>
        <p:spPr>
          <a:xfrm>
            <a:off x="17957569"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6" name="object 16">
            <a:extLst>
              <a:ext uri="{FF2B5EF4-FFF2-40B4-BE49-F238E27FC236}">
                <a16:creationId xmlns:a16="http://schemas.microsoft.com/office/drawing/2014/main" id="{8D1755EE-C8F2-9418-19FE-997F96E2ABCC}"/>
              </a:ext>
            </a:extLst>
          </p:cNvPr>
          <p:cNvSpPr/>
          <p:nvPr/>
        </p:nvSpPr>
        <p:spPr>
          <a:xfrm>
            <a:off x="18219340"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7" name="object 17">
            <a:extLst>
              <a:ext uri="{FF2B5EF4-FFF2-40B4-BE49-F238E27FC236}">
                <a16:creationId xmlns:a16="http://schemas.microsoft.com/office/drawing/2014/main" id="{78057FE2-3EB2-071A-4439-CF693AD76BC6}"/>
              </a:ext>
            </a:extLst>
          </p:cNvPr>
          <p:cNvSpPr/>
          <p:nvPr/>
        </p:nvSpPr>
        <p:spPr>
          <a:xfrm>
            <a:off x="18481112"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8" name="object 18">
            <a:extLst>
              <a:ext uri="{FF2B5EF4-FFF2-40B4-BE49-F238E27FC236}">
                <a16:creationId xmlns:a16="http://schemas.microsoft.com/office/drawing/2014/main" id="{997CF5F1-BB75-8DAF-2B15-FDDA93936F38}"/>
              </a:ext>
            </a:extLst>
          </p:cNvPr>
          <p:cNvSpPr/>
          <p:nvPr/>
        </p:nvSpPr>
        <p:spPr>
          <a:xfrm>
            <a:off x="18742885"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9" name="object 19">
            <a:extLst>
              <a:ext uri="{FF2B5EF4-FFF2-40B4-BE49-F238E27FC236}">
                <a16:creationId xmlns:a16="http://schemas.microsoft.com/office/drawing/2014/main" id="{C8440720-BAFB-1DC7-F876-571F03727FB6}"/>
              </a:ext>
            </a:extLst>
          </p:cNvPr>
          <p:cNvSpPr/>
          <p:nvPr/>
        </p:nvSpPr>
        <p:spPr>
          <a:xfrm>
            <a:off x="19004657"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0" name="object 20">
            <a:extLst>
              <a:ext uri="{FF2B5EF4-FFF2-40B4-BE49-F238E27FC236}">
                <a16:creationId xmlns:a16="http://schemas.microsoft.com/office/drawing/2014/main" id="{786249C9-17C8-9902-0E1B-6022C44CAD43}"/>
              </a:ext>
            </a:extLst>
          </p:cNvPr>
          <p:cNvSpPr/>
          <p:nvPr/>
        </p:nvSpPr>
        <p:spPr>
          <a:xfrm>
            <a:off x="19266428"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1" name="object 21">
            <a:extLst>
              <a:ext uri="{FF2B5EF4-FFF2-40B4-BE49-F238E27FC236}">
                <a16:creationId xmlns:a16="http://schemas.microsoft.com/office/drawing/2014/main" id="{B8CFDF3E-DAC6-1406-8FC3-57B66100C397}"/>
              </a:ext>
            </a:extLst>
          </p:cNvPr>
          <p:cNvSpPr/>
          <p:nvPr/>
        </p:nvSpPr>
        <p:spPr>
          <a:xfrm>
            <a:off x="19528201"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2" name="object 22">
            <a:extLst>
              <a:ext uri="{FF2B5EF4-FFF2-40B4-BE49-F238E27FC236}">
                <a16:creationId xmlns:a16="http://schemas.microsoft.com/office/drawing/2014/main" id="{84685FD5-191A-30A7-C5E9-E04B5495CF47}"/>
              </a:ext>
            </a:extLst>
          </p:cNvPr>
          <p:cNvSpPr/>
          <p:nvPr/>
        </p:nvSpPr>
        <p:spPr>
          <a:xfrm>
            <a:off x="19789973"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3" name="object 23">
            <a:extLst>
              <a:ext uri="{FF2B5EF4-FFF2-40B4-BE49-F238E27FC236}">
                <a16:creationId xmlns:a16="http://schemas.microsoft.com/office/drawing/2014/main" id="{A791F170-20C3-80A6-1F1D-F7B2CE96BBDE}"/>
              </a:ext>
            </a:extLst>
          </p:cNvPr>
          <p:cNvSpPr/>
          <p:nvPr/>
        </p:nvSpPr>
        <p:spPr>
          <a:xfrm>
            <a:off x="17957569"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4" name="object 24">
            <a:extLst>
              <a:ext uri="{FF2B5EF4-FFF2-40B4-BE49-F238E27FC236}">
                <a16:creationId xmlns:a16="http://schemas.microsoft.com/office/drawing/2014/main" id="{03747208-F756-1F62-62A4-9861EDFB89EC}"/>
              </a:ext>
            </a:extLst>
          </p:cNvPr>
          <p:cNvSpPr/>
          <p:nvPr/>
        </p:nvSpPr>
        <p:spPr>
          <a:xfrm>
            <a:off x="18219340"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5" name="object 25">
            <a:extLst>
              <a:ext uri="{FF2B5EF4-FFF2-40B4-BE49-F238E27FC236}">
                <a16:creationId xmlns:a16="http://schemas.microsoft.com/office/drawing/2014/main" id="{9BF353BB-27E4-7C6B-BAB3-E8223F79FFA9}"/>
              </a:ext>
            </a:extLst>
          </p:cNvPr>
          <p:cNvSpPr/>
          <p:nvPr/>
        </p:nvSpPr>
        <p:spPr>
          <a:xfrm>
            <a:off x="18481112"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6" name="object 26">
            <a:extLst>
              <a:ext uri="{FF2B5EF4-FFF2-40B4-BE49-F238E27FC236}">
                <a16:creationId xmlns:a16="http://schemas.microsoft.com/office/drawing/2014/main" id="{356A4536-F3E9-11B2-520F-39C7995755C1}"/>
              </a:ext>
            </a:extLst>
          </p:cNvPr>
          <p:cNvSpPr/>
          <p:nvPr/>
        </p:nvSpPr>
        <p:spPr>
          <a:xfrm>
            <a:off x="18742885"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7" name="object 27">
            <a:extLst>
              <a:ext uri="{FF2B5EF4-FFF2-40B4-BE49-F238E27FC236}">
                <a16:creationId xmlns:a16="http://schemas.microsoft.com/office/drawing/2014/main" id="{F51B52DC-447C-B8E0-DC88-0308961E754D}"/>
              </a:ext>
            </a:extLst>
          </p:cNvPr>
          <p:cNvSpPr/>
          <p:nvPr/>
        </p:nvSpPr>
        <p:spPr>
          <a:xfrm>
            <a:off x="19004657"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8" name="object 28">
            <a:extLst>
              <a:ext uri="{FF2B5EF4-FFF2-40B4-BE49-F238E27FC236}">
                <a16:creationId xmlns:a16="http://schemas.microsoft.com/office/drawing/2014/main" id="{7F65596F-1F42-A163-8190-C0B5E0A3D847}"/>
              </a:ext>
            </a:extLst>
          </p:cNvPr>
          <p:cNvSpPr/>
          <p:nvPr/>
        </p:nvSpPr>
        <p:spPr>
          <a:xfrm>
            <a:off x="19266428"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9" name="object 29">
            <a:extLst>
              <a:ext uri="{FF2B5EF4-FFF2-40B4-BE49-F238E27FC236}">
                <a16:creationId xmlns:a16="http://schemas.microsoft.com/office/drawing/2014/main" id="{600E2545-D1B6-7D41-D390-F8972C462389}"/>
              </a:ext>
            </a:extLst>
          </p:cNvPr>
          <p:cNvSpPr/>
          <p:nvPr/>
        </p:nvSpPr>
        <p:spPr>
          <a:xfrm>
            <a:off x="19528201"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0" name="object 30">
            <a:extLst>
              <a:ext uri="{FF2B5EF4-FFF2-40B4-BE49-F238E27FC236}">
                <a16:creationId xmlns:a16="http://schemas.microsoft.com/office/drawing/2014/main" id="{D52BCBBE-47BC-73B4-6DF6-0A2D9AD018DB}"/>
              </a:ext>
            </a:extLst>
          </p:cNvPr>
          <p:cNvSpPr/>
          <p:nvPr/>
        </p:nvSpPr>
        <p:spPr>
          <a:xfrm>
            <a:off x="19789973"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1" name="object 31">
            <a:extLst>
              <a:ext uri="{FF2B5EF4-FFF2-40B4-BE49-F238E27FC236}">
                <a16:creationId xmlns:a16="http://schemas.microsoft.com/office/drawing/2014/main" id="{310CCB80-4BFE-6989-436C-DD016F550698}"/>
              </a:ext>
            </a:extLst>
          </p:cNvPr>
          <p:cNvSpPr/>
          <p:nvPr/>
        </p:nvSpPr>
        <p:spPr>
          <a:xfrm>
            <a:off x="17957569"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2" name="object 32">
            <a:extLst>
              <a:ext uri="{FF2B5EF4-FFF2-40B4-BE49-F238E27FC236}">
                <a16:creationId xmlns:a16="http://schemas.microsoft.com/office/drawing/2014/main" id="{26570815-0FCB-B961-0F6F-4D51EB10B8E2}"/>
              </a:ext>
            </a:extLst>
          </p:cNvPr>
          <p:cNvSpPr/>
          <p:nvPr/>
        </p:nvSpPr>
        <p:spPr>
          <a:xfrm>
            <a:off x="18219340"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3" name="object 33">
            <a:extLst>
              <a:ext uri="{FF2B5EF4-FFF2-40B4-BE49-F238E27FC236}">
                <a16:creationId xmlns:a16="http://schemas.microsoft.com/office/drawing/2014/main" id="{C2B72265-AF9F-2B10-B5ED-DFA1ADA7FB44}"/>
              </a:ext>
            </a:extLst>
          </p:cNvPr>
          <p:cNvSpPr/>
          <p:nvPr/>
        </p:nvSpPr>
        <p:spPr>
          <a:xfrm>
            <a:off x="18481112"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4" name="object 34">
            <a:extLst>
              <a:ext uri="{FF2B5EF4-FFF2-40B4-BE49-F238E27FC236}">
                <a16:creationId xmlns:a16="http://schemas.microsoft.com/office/drawing/2014/main" id="{87F5EEC8-8D29-92AE-556E-B6DE2FEF7E75}"/>
              </a:ext>
            </a:extLst>
          </p:cNvPr>
          <p:cNvSpPr/>
          <p:nvPr/>
        </p:nvSpPr>
        <p:spPr>
          <a:xfrm>
            <a:off x="18742885"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5" name="object 35">
            <a:extLst>
              <a:ext uri="{FF2B5EF4-FFF2-40B4-BE49-F238E27FC236}">
                <a16:creationId xmlns:a16="http://schemas.microsoft.com/office/drawing/2014/main" id="{D101C652-B070-3056-98F4-90DA8C82424C}"/>
              </a:ext>
            </a:extLst>
          </p:cNvPr>
          <p:cNvSpPr/>
          <p:nvPr/>
        </p:nvSpPr>
        <p:spPr>
          <a:xfrm>
            <a:off x="19004657"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6" name="object 36">
            <a:extLst>
              <a:ext uri="{FF2B5EF4-FFF2-40B4-BE49-F238E27FC236}">
                <a16:creationId xmlns:a16="http://schemas.microsoft.com/office/drawing/2014/main" id="{29A78AB6-BCDC-4BB6-3E59-81BDB9C15042}"/>
              </a:ext>
            </a:extLst>
          </p:cNvPr>
          <p:cNvSpPr/>
          <p:nvPr/>
        </p:nvSpPr>
        <p:spPr>
          <a:xfrm>
            <a:off x="19266428"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7" name="object 37">
            <a:extLst>
              <a:ext uri="{FF2B5EF4-FFF2-40B4-BE49-F238E27FC236}">
                <a16:creationId xmlns:a16="http://schemas.microsoft.com/office/drawing/2014/main" id="{F9A2868B-7BD8-6C9E-EA5A-BCB2AA4193A2}"/>
              </a:ext>
            </a:extLst>
          </p:cNvPr>
          <p:cNvSpPr/>
          <p:nvPr/>
        </p:nvSpPr>
        <p:spPr>
          <a:xfrm>
            <a:off x="19528201"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8" name="object 38">
            <a:extLst>
              <a:ext uri="{FF2B5EF4-FFF2-40B4-BE49-F238E27FC236}">
                <a16:creationId xmlns:a16="http://schemas.microsoft.com/office/drawing/2014/main" id="{C8F1373D-6D19-0072-C1FA-D160E4FAE3DB}"/>
              </a:ext>
            </a:extLst>
          </p:cNvPr>
          <p:cNvSpPr/>
          <p:nvPr/>
        </p:nvSpPr>
        <p:spPr>
          <a:xfrm>
            <a:off x="19789973"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9" name="object 39">
            <a:extLst>
              <a:ext uri="{FF2B5EF4-FFF2-40B4-BE49-F238E27FC236}">
                <a16:creationId xmlns:a16="http://schemas.microsoft.com/office/drawing/2014/main" id="{13BBB92F-34A2-102F-1CA6-6463BFDB2B02}"/>
              </a:ext>
            </a:extLst>
          </p:cNvPr>
          <p:cNvSpPr/>
          <p:nvPr/>
        </p:nvSpPr>
        <p:spPr>
          <a:xfrm>
            <a:off x="17957569"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0" name="object 40">
            <a:extLst>
              <a:ext uri="{FF2B5EF4-FFF2-40B4-BE49-F238E27FC236}">
                <a16:creationId xmlns:a16="http://schemas.microsoft.com/office/drawing/2014/main" id="{9A63DF8A-6B88-A896-F718-0D4EF8D5EC3A}"/>
              </a:ext>
            </a:extLst>
          </p:cNvPr>
          <p:cNvSpPr/>
          <p:nvPr/>
        </p:nvSpPr>
        <p:spPr>
          <a:xfrm>
            <a:off x="18219340"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1" name="object 41">
            <a:extLst>
              <a:ext uri="{FF2B5EF4-FFF2-40B4-BE49-F238E27FC236}">
                <a16:creationId xmlns:a16="http://schemas.microsoft.com/office/drawing/2014/main" id="{B2D81485-B11E-676C-0B22-BCBE83CB9DF3}"/>
              </a:ext>
            </a:extLst>
          </p:cNvPr>
          <p:cNvSpPr/>
          <p:nvPr/>
        </p:nvSpPr>
        <p:spPr>
          <a:xfrm>
            <a:off x="18481112"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2" name="object 42">
            <a:extLst>
              <a:ext uri="{FF2B5EF4-FFF2-40B4-BE49-F238E27FC236}">
                <a16:creationId xmlns:a16="http://schemas.microsoft.com/office/drawing/2014/main" id="{64BADA44-A1BE-AEE9-572B-1082F09EE762}"/>
              </a:ext>
            </a:extLst>
          </p:cNvPr>
          <p:cNvSpPr/>
          <p:nvPr/>
        </p:nvSpPr>
        <p:spPr>
          <a:xfrm>
            <a:off x="18742885"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3" name="object 43">
            <a:extLst>
              <a:ext uri="{FF2B5EF4-FFF2-40B4-BE49-F238E27FC236}">
                <a16:creationId xmlns:a16="http://schemas.microsoft.com/office/drawing/2014/main" id="{D7CFC089-A56A-AE48-B444-02DA768C8E61}"/>
              </a:ext>
            </a:extLst>
          </p:cNvPr>
          <p:cNvSpPr/>
          <p:nvPr/>
        </p:nvSpPr>
        <p:spPr>
          <a:xfrm>
            <a:off x="19004657"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4" name="object 44">
            <a:extLst>
              <a:ext uri="{FF2B5EF4-FFF2-40B4-BE49-F238E27FC236}">
                <a16:creationId xmlns:a16="http://schemas.microsoft.com/office/drawing/2014/main" id="{2BD4EEBA-8E37-0F2C-4D58-8CCA432128C7}"/>
              </a:ext>
            </a:extLst>
          </p:cNvPr>
          <p:cNvSpPr/>
          <p:nvPr/>
        </p:nvSpPr>
        <p:spPr>
          <a:xfrm>
            <a:off x="19266428"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5" name="object 45">
            <a:extLst>
              <a:ext uri="{FF2B5EF4-FFF2-40B4-BE49-F238E27FC236}">
                <a16:creationId xmlns:a16="http://schemas.microsoft.com/office/drawing/2014/main" id="{E966C15C-BDA8-747A-4F89-FA94AF301230}"/>
              </a:ext>
            </a:extLst>
          </p:cNvPr>
          <p:cNvSpPr/>
          <p:nvPr/>
        </p:nvSpPr>
        <p:spPr>
          <a:xfrm>
            <a:off x="19528201"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6" name="object 46">
            <a:extLst>
              <a:ext uri="{FF2B5EF4-FFF2-40B4-BE49-F238E27FC236}">
                <a16:creationId xmlns:a16="http://schemas.microsoft.com/office/drawing/2014/main" id="{3CD54DEE-B244-E977-BF43-9916D9FC4C3D}"/>
              </a:ext>
            </a:extLst>
          </p:cNvPr>
          <p:cNvSpPr/>
          <p:nvPr/>
        </p:nvSpPr>
        <p:spPr>
          <a:xfrm>
            <a:off x="19789973"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7" name="object 47">
            <a:extLst>
              <a:ext uri="{FF2B5EF4-FFF2-40B4-BE49-F238E27FC236}">
                <a16:creationId xmlns:a16="http://schemas.microsoft.com/office/drawing/2014/main" id="{A793F94E-F61F-0515-6FD2-AA5AD1258BA4}"/>
              </a:ext>
            </a:extLst>
          </p:cNvPr>
          <p:cNvSpPr/>
          <p:nvPr/>
        </p:nvSpPr>
        <p:spPr>
          <a:xfrm>
            <a:off x="17957569"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8" name="object 48">
            <a:extLst>
              <a:ext uri="{FF2B5EF4-FFF2-40B4-BE49-F238E27FC236}">
                <a16:creationId xmlns:a16="http://schemas.microsoft.com/office/drawing/2014/main" id="{6840C467-4DD9-2B0B-CCF1-14F62051ACE4}"/>
              </a:ext>
            </a:extLst>
          </p:cNvPr>
          <p:cNvSpPr/>
          <p:nvPr/>
        </p:nvSpPr>
        <p:spPr>
          <a:xfrm>
            <a:off x="18219340"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9" name="object 49">
            <a:extLst>
              <a:ext uri="{FF2B5EF4-FFF2-40B4-BE49-F238E27FC236}">
                <a16:creationId xmlns:a16="http://schemas.microsoft.com/office/drawing/2014/main" id="{0791C318-A3AB-8C27-5EC7-246C763A5EA4}"/>
              </a:ext>
            </a:extLst>
          </p:cNvPr>
          <p:cNvSpPr/>
          <p:nvPr/>
        </p:nvSpPr>
        <p:spPr>
          <a:xfrm>
            <a:off x="18481112"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0" name="object 50">
            <a:extLst>
              <a:ext uri="{FF2B5EF4-FFF2-40B4-BE49-F238E27FC236}">
                <a16:creationId xmlns:a16="http://schemas.microsoft.com/office/drawing/2014/main" id="{793B6234-1F65-C0CA-047A-8C4FBA91B793}"/>
              </a:ext>
            </a:extLst>
          </p:cNvPr>
          <p:cNvSpPr/>
          <p:nvPr/>
        </p:nvSpPr>
        <p:spPr>
          <a:xfrm>
            <a:off x="18742885"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1" name="object 51">
            <a:extLst>
              <a:ext uri="{FF2B5EF4-FFF2-40B4-BE49-F238E27FC236}">
                <a16:creationId xmlns:a16="http://schemas.microsoft.com/office/drawing/2014/main" id="{0D9249C0-0056-D5A9-A300-154033518344}"/>
              </a:ext>
            </a:extLst>
          </p:cNvPr>
          <p:cNvSpPr/>
          <p:nvPr/>
        </p:nvSpPr>
        <p:spPr>
          <a:xfrm>
            <a:off x="19004657"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2" name="object 52">
            <a:extLst>
              <a:ext uri="{FF2B5EF4-FFF2-40B4-BE49-F238E27FC236}">
                <a16:creationId xmlns:a16="http://schemas.microsoft.com/office/drawing/2014/main" id="{392C9710-83EB-6872-6165-F7076A06118D}"/>
              </a:ext>
            </a:extLst>
          </p:cNvPr>
          <p:cNvSpPr/>
          <p:nvPr/>
        </p:nvSpPr>
        <p:spPr>
          <a:xfrm>
            <a:off x="19266428"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3" name="object 53">
            <a:extLst>
              <a:ext uri="{FF2B5EF4-FFF2-40B4-BE49-F238E27FC236}">
                <a16:creationId xmlns:a16="http://schemas.microsoft.com/office/drawing/2014/main" id="{4BDAD698-76D1-0064-44EA-A0683C6D8191}"/>
              </a:ext>
            </a:extLst>
          </p:cNvPr>
          <p:cNvSpPr/>
          <p:nvPr/>
        </p:nvSpPr>
        <p:spPr>
          <a:xfrm>
            <a:off x="19528201"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4" name="object 54">
            <a:extLst>
              <a:ext uri="{FF2B5EF4-FFF2-40B4-BE49-F238E27FC236}">
                <a16:creationId xmlns:a16="http://schemas.microsoft.com/office/drawing/2014/main" id="{D89DA30A-C7BC-B318-187F-68EB505EB97D}"/>
              </a:ext>
            </a:extLst>
          </p:cNvPr>
          <p:cNvSpPr/>
          <p:nvPr/>
        </p:nvSpPr>
        <p:spPr>
          <a:xfrm>
            <a:off x="19789973"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5" name="object 55">
            <a:extLst>
              <a:ext uri="{FF2B5EF4-FFF2-40B4-BE49-F238E27FC236}">
                <a16:creationId xmlns:a16="http://schemas.microsoft.com/office/drawing/2014/main" id="{2A71B2D2-1A6D-4F78-F0DE-CD2FCE456FFE}"/>
              </a:ext>
            </a:extLst>
          </p:cNvPr>
          <p:cNvSpPr/>
          <p:nvPr/>
        </p:nvSpPr>
        <p:spPr>
          <a:xfrm>
            <a:off x="17957569"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6" name="object 56">
            <a:extLst>
              <a:ext uri="{FF2B5EF4-FFF2-40B4-BE49-F238E27FC236}">
                <a16:creationId xmlns:a16="http://schemas.microsoft.com/office/drawing/2014/main" id="{054B24E5-7273-5254-52F2-C9CEBD34DA9C}"/>
              </a:ext>
            </a:extLst>
          </p:cNvPr>
          <p:cNvSpPr/>
          <p:nvPr/>
        </p:nvSpPr>
        <p:spPr>
          <a:xfrm>
            <a:off x="18219340"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7" name="object 57">
            <a:extLst>
              <a:ext uri="{FF2B5EF4-FFF2-40B4-BE49-F238E27FC236}">
                <a16:creationId xmlns:a16="http://schemas.microsoft.com/office/drawing/2014/main" id="{C5CBA562-D37F-FC0A-7A6D-358C6142622D}"/>
              </a:ext>
            </a:extLst>
          </p:cNvPr>
          <p:cNvSpPr/>
          <p:nvPr/>
        </p:nvSpPr>
        <p:spPr>
          <a:xfrm>
            <a:off x="18481112"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8" name="object 58">
            <a:extLst>
              <a:ext uri="{FF2B5EF4-FFF2-40B4-BE49-F238E27FC236}">
                <a16:creationId xmlns:a16="http://schemas.microsoft.com/office/drawing/2014/main" id="{CF468878-0CC9-97C6-F40A-9F3FEEEB8079}"/>
              </a:ext>
            </a:extLst>
          </p:cNvPr>
          <p:cNvSpPr/>
          <p:nvPr/>
        </p:nvSpPr>
        <p:spPr>
          <a:xfrm>
            <a:off x="18742885"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9" name="object 59">
            <a:extLst>
              <a:ext uri="{FF2B5EF4-FFF2-40B4-BE49-F238E27FC236}">
                <a16:creationId xmlns:a16="http://schemas.microsoft.com/office/drawing/2014/main" id="{AA0C78F9-0C5C-8712-70A2-7FF68CBAF2A2}"/>
              </a:ext>
            </a:extLst>
          </p:cNvPr>
          <p:cNvSpPr/>
          <p:nvPr/>
        </p:nvSpPr>
        <p:spPr>
          <a:xfrm>
            <a:off x="19004657"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0" name="object 60">
            <a:extLst>
              <a:ext uri="{FF2B5EF4-FFF2-40B4-BE49-F238E27FC236}">
                <a16:creationId xmlns:a16="http://schemas.microsoft.com/office/drawing/2014/main" id="{86B0C93F-D6DB-87C0-40EA-46EB17E17CC5}"/>
              </a:ext>
            </a:extLst>
          </p:cNvPr>
          <p:cNvSpPr/>
          <p:nvPr/>
        </p:nvSpPr>
        <p:spPr>
          <a:xfrm>
            <a:off x="19266428"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1" name="object 61">
            <a:extLst>
              <a:ext uri="{FF2B5EF4-FFF2-40B4-BE49-F238E27FC236}">
                <a16:creationId xmlns:a16="http://schemas.microsoft.com/office/drawing/2014/main" id="{0CC10BA0-8ECC-8C5B-F0AF-496F31FB69B3}"/>
              </a:ext>
            </a:extLst>
          </p:cNvPr>
          <p:cNvSpPr/>
          <p:nvPr/>
        </p:nvSpPr>
        <p:spPr>
          <a:xfrm>
            <a:off x="19528201"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2" name="object 62">
            <a:extLst>
              <a:ext uri="{FF2B5EF4-FFF2-40B4-BE49-F238E27FC236}">
                <a16:creationId xmlns:a16="http://schemas.microsoft.com/office/drawing/2014/main" id="{2B3E5BE3-178F-AFE4-FF32-E3F230362615}"/>
              </a:ext>
            </a:extLst>
          </p:cNvPr>
          <p:cNvSpPr/>
          <p:nvPr/>
        </p:nvSpPr>
        <p:spPr>
          <a:xfrm>
            <a:off x="19789973"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3" name="object 63">
            <a:extLst>
              <a:ext uri="{FF2B5EF4-FFF2-40B4-BE49-F238E27FC236}">
                <a16:creationId xmlns:a16="http://schemas.microsoft.com/office/drawing/2014/main" id="{A0244BF1-18D6-3222-8A3A-1B7CC5B0B859}"/>
              </a:ext>
            </a:extLst>
          </p:cNvPr>
          <p:cNvSpPr/>
          <p:nvPr/>
        </p:nvSpPr>
        <p:spPr>
          <a:xfrm>
            <a:off x="17957569"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4" name="object 64">
            <a:extLst>
              <a:ext uri="{FF2B5EF4-FFF2-40B4-BE49-F238E27FC236}">
                <a16:creationId xmlns:a16="http://schemas.microsoft.com/office/drawing/2014/main" id="{4C106B66-41AE-D012-88E9-05A6C41881EE}"/>
              </a:ext>
            </a:extLst>
          </p:cNvPr>
          <p:cNvSpPr/>
          <p:nvPr/>
        </p:nvSpPr>
        <p:spPr>
          <a:xfrm>
            <a:off x="18219340"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5" name="object 65">
            <a:extLst>
              <a:ext uri="{FF2B5EF4-FFF2-40B4-BE49-F238E27FC236}">
                <a16:creationId xmlns:a16="http://schemas.microsoft.com/office/drawing/2014/main" id="{EEF6C859-59B8-69B8-B17F-BA6D3AB0D930}"/>
              </a:ext>
            </a:extLst>
          </p:cNvPr>
          <p:cNvSpPr/>
          <p:nvPr/>
        </p:nvSpPr>
        <p:spPr>
          <a:xfrm>
            <a:off x="18481112"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6" name="object 66">
            <a:extLst>
              <a:ext uri="{FF2B5EF4-FFF2-40B4-BE49-F238E27FC236}">
                <a16:creationId xmlns:a16="http://schemas.microsoft.com/office/drawing/2014/main" id="{4A8F0318-D18C-F965-0E14-45F3AAAC33E1}"/>
              </a:ext>
            </a:extLst>
          </p:cNvPr>
          <p:cNvSpPr/>
          <p:nvPr/>
        </p:nvSpPr>
        <p:spPr>
          <a:xfrm>
            <a:off x="18742885"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7" name="object 67">
            <a:extLst>
              <a:ext uri="{FF2B5EF4-FFF2-40B4-BE49-F238E27FC236}">
                <a16:creationId xmlns:a16="http://schemas.microsoft.com/office/drawing/2014/main" id="{785B09A5-CCC5-FB09-CEDE-F58D9EDE4863}"/>
              </a:ext>
            </a:extLst>
          </p:cNvPr>
          <p:cNvSpPr/>
          <p:nvPr/>
        </p:nvSpPr>
        <p:spPr>
          <a:xfrm>
            <a:off x="19004657"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8" name="object 68">
            <a:extLst>
              <a:ext uri="{FF2B5EF4-FFF2-40B4-BE49-F238E27FC236}">
                <a16:creationId xmlns:a16="http://schemas.microsoft.com/office/drawing/2014/main" id="{F8D41906-6F47-FC3E-4454-9AD1D68172CF}"/>
              </a:ext>
            </a:extLst>
          </p:cNvPr>
          <p:cNvSpPr/>
          <p:nvPr/>
        </p:nvSpPr>
        <p:spPr>
          <a:xfrm>
            <a:off x="19266428"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9" name="object 69">
            <a:extLst>
              <a:ext uri="{FF2B5EF4-FFF2-40B4-BE49-F238E27FC236}">
                <a16:creationId xmlns:a16="http://schemas.microsoft.com/office/drawing/2014/main" id="{94509C67-FAAB-B221-0B16-16E575F6C7A7}"/>
              </a:ext>
            </a:extLst>
          </p:cNvPr>
          <p:cNvSpPr/>
          <p:nvPr/>
        </p:nvSpPr>
        <p:spPr>
          <a:xfrm>
            <a:off x="19528201"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70" name="object 70">
            <a:extLst>
              <a:ext uri="{FF2B5EF4-FFF2-40B4-BE49-F238E27FC236}">
                <a16:creationId xmlns:a16="http://schemas.microsoft.com/office/drawing/2014/main" id="{073AA7BD-D5F3-375E-B95D-2309D6F1F186}"/>
              </a:ext>
            </a:extLst>
          </p:cNvPr>
          <p:cNvSpPr/>
          <p:nvPr/>
        </p:nvSpPr>
        <p:spPr>
          <a:xfrm>
            <a:off x="19789973"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75" name="CaixaDeTexto 74">
            <a:extLst>
              <a:ext uri="{FF2B5EF4-FFF2-40B4-BE49-F238E27FC236}">
                <a16:creationId xmlns:a16="http://schemas.microsoft.com/office/drawing/2014/main" id="{D083D80E-2F4C-629E-6D69-D4CEFE462E5C}"/>
              </a:ext>
            </a:extLst>
          </p:cNvPr>
          <p:cNvSpPr txBox="1">
            <a:spLocks/>
          </p:cNvSpPr>
          <p:nvPr/>
        </p:nvSpPr>
        <p:spPr>
          <a:xfrm>
            <a:off x="1047088" y="2670005"/>
            <a:ext cx="18219339" cy="1754326"/>
          </a:xfrm>
          <a:prstGeom prst="rect">
            <a:avLst/>
          </a:prstGeom>
          <a:noFill/>
        </p:spPr>
        <p:txBody>
          <a:bodyPr wrap="square">
            <a:spAutoFit/>
          </a:bodyPr>
          <a:lstStyle/>
          <a:p>
            <a:pPr algn="just"/>
            <a:r>
              <a:rPr lang="pt-BR" sz="5400" dirty="0">
                <a:solidFill>
                  <a:schemeClr val="tx1">
                    <a:lumMod val="65000"/>
                    <a:lumOff val="35000"/>
                  </a:schemeClr>
                </a:solidFill>
                <a:latin typeface="+mj-lt"/>
                <a:cs typeface="Arial" panose="020B0604020202020204" pitchFamily="34" charset="0"/>
              </a:rPr>
              <a:t>Tenho o endereço de rede 192.168.120.0/24, posso dividir essa rede em três </a:t>
            </a:r>
            <a:r>
              <a:rPr lang="pt-BR" sz="5400" dirty="0" err="1">
                <a:solidFill>
                  <a:schemeClr val="tx1">
                    <a:lumMod val="65000"/>
                    <a:lumOff val="35000"/>
                  </a:schemeClr>
                </a:solidFill>
                <a:latin typeface="+mj-lt"/>
                <a:cs typeface="Arial" panose="020B0604020202020204" pitchFamily="34" charset="0"/>
              </a:rPr>
              <a:t>sub-redes</a:t>
            </a:r>
            <a:r>
              <a:rPr lang="pt-BR" sz="5400" dirty="0">
                <a:solidFill>
                  <a:schemeClr val="tx1">
                    <a:lumMod val="65000"/>
                    <a:lumOff val="35000"/>
                  </a:schemeClr>
                </a:solidFill>
                <a:latin typeface="+mj-lt"/>
                <a:cs typeface="Arial" panose="020B0604020202020204" pitchFamily="34" charset="0"/>
              </a:rPr>
              <a:t>?? Caso sim, qual seria as </a:t>
            </a:r>
            <a:r>
              <a:rPr lang="pt-BR" sz="5400" dirty="0" err="1">
                <a:solidFill>
                  <a:schemeClr val="tx1">
                    <a:lumMod val="65000"/>
                    <a:lumOff val="35000"/>
                  </a:schemeClr>
                </a:solidFill>
                <a:latin typeface="+mj-lt"/>
                <a:cs typeface="Arial" panose="020B0604020202020204" pitchFamily="34" charset="0"/>
              </a:rPr>
              <a:t>sub-redes</a:t>
            </a:r>
            <a:r>
              <a:rPr lang="pt-BR" sz="5400" dirty="0">
                <a:solidFill>
                  <a:schemeClr val="tx1">
                    <a:lumMod val="65000"/>
                    <a:lumOff val="35000"/>
                  </a:schemeClr>
                </a:solidFill>
                <a:latin typeface="+mj-lt"/>
                <a:cs typeface="Arial" panose="020B0604020202020204" pitchFamily="34" charset="0"/>
              </a:rPr>
              <a:t>?? </a:t>
            </a:r>
            <a:endParaRPr lang="pt-BR" sz="5400"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73" name="Título 78">
            <a:extLst>
              <a:ext uri="{FF2B5EF4-FFF2-40B4-BE49-F238E27FC236}">
                <a16:creationId xmlns:a16="http://schemas.microsoft.com/office/drawing/2014/main" id="{9289E2C6-16FF-65C8-24AB-9C240506F105}"/>
              </a:ext>
            </a:extLst>
          </p:cNvPr>
          <p:cNvSpPr txBox="1">
            <a:spLocks/>
          </p:cNvSpPr>
          <p:nvPr/>
        </p:nvSpPr>
        <p:spPr>
          <a:xfrm>
            <a:off x="6356575" y="709257"/>
            <a:ext cx="7390950" cy="1015663"/>
          </a:xfrm>
          <a:prstGeom prst="rect">
            <a:avLst/>
          </a:prstGeom>
        </p:spPr>
        <p:txBody>
          <a:bodyPr wrap="square" lIns="0" tIns="0" rIns="0" bIns="0">
            <a:spAutoFit/>
          </a:bodyPr>
          <a:lstStyle>
            <a:lvl1pPr>
              <a:defRPr sz="6100" b="0" i="0">
                <a:solidFill>
                  <a:srgbClr val="333333"/>
                </a:solidFill>
                <a:latin typeface="Montserrat Light"/>
                <a:ea typeface="+mj-ea"/>
                <a:cs typeface="Montserrat Light"/>
              </a:defRPr>
            </a:lvl1pPr>
          </a:lstStyle>
          <a:p>
            <a:r>
              <a:rPr lang="pt-BR" sz="6600" b="1" kern="0" dirty="0" err="1">
                <a:solidFill>
                  <a:srgbClr val="C00000"/>
                </a:solidFill>
                <a:latin typeface="+mj-lt"/>
              </a:rPr>
              <a:t>Sub-rede</a:t>
            </a:r>
            <a:r>
              <a:rPr lang="pt-BR" sz="6600" b="1" kern="0" dirty="0">
                <a:solidFill>
                  <a:srgbClr val="C00000"/>
                </a:solidFill>
                <a:latin typeface="+mj-lt"/>
              </a:rPr>
              <a:t> : subdividir </a:t>
            </a:r>
          </a:p>
        </p:txBody>
      </p:sp>
      <p:sp>
        <p:nvSpPr>
          <p:cNvPr id="72" name="CaixaDeTexto 71">
            <a:extLst>
              <a:ext uri="{FF2B5EF4-FFF2-40B4-BE49-F238E27FC236}">
                <a16:creationId xmlns:a16="http://schemas.microsoft.com/office/drawing/2014/main" id="{CB29D78A-75C0-E85A-3DE3-C9819832D82C}"/>
              </a:ext>
            </a:extLst>
          </p:cNvPr>
          <p:cNvSpPr txBox="1">
            <a:spLocks/>
          </p:cNvSpPr>
          <p:nvPr/>
        </p:nvSpPr>
        <p:spPr>
          <a:xfrm>
            <a:off x="1204853" y="5484107"/>
            <a:ext cx="18323348" cy="3416320"/>
          </a:xfrm>
          <a:prstGeom prst="rect">
            <a:avLst/>
          </a:prstGeom>
          <a:noFill/>
        </p:spPr>
        <p:txBody>
          <a:bodyPr wrap="square">
            <a:spAutoFit/>
          </a:bodyPr>
          <a:lstStyle/>
          <a:p>
            <a:pPr marL="685800" indent="-685800" algn="just">
              <a:buFont typeface="Arial" panose="020B0604020202020204" pitchFamily="34" charset="0"/>
              <a:buChar char="•"/>
            </a:pPr>
            <a:r>
              <a:rPr lang="pt-BR" sz="5400" dirty="0">
                <a:solidFill>
                  <a:schemeClr val="tx1">
                    <a:lumMod val="65000"/>
                    <a:lumOff val="35000"/>
                  </a:schemeClr>
                </a:solidFill>
                <a:latin typeface="+mj-lt"/>
                <a:cs typeface="Arial" panose="020B0604020202020204" pitchFamily="34" charset="0"/>
              </a:rPr>
              <a:t>End. Rede: 192.168.120.0/26 – broadcast: 192.168.120.63</a:t>
            </a:r>
          </a:p>
          <a:p>
            <a:pPr marL="685800" indent="-685800" algn="just">
              <a:buFont typeface="Arial" panose="020B0604020202020204" pitchFamily="34" charset="0"/>
              <a:buChar char="•"/>
            </a:pPr>
            <a:r>
              <a:rPr lang="pt-BR" sz="5400" dirty="0">
                <a:solidFill>
                  <a:schemeClr val="tx1">
                    <a:lumMod val="65000"/>
                    <a:lumOff val="35000"/>
                  </a:schemeClr>
                </a:solidFill>
                <a:latin typeface="+mj-lt"/>
                <a:cs typeface="Arial" panose="020B0604020202020204" pitchFamily="34" charset="0"/>
              </a:rPr>
              <a:t>End. Rede: 192.168.120.64/26 – broadcast:192.168.120.127</a:t>
            </a:r>
          </a:p>
          <a:p>
            <a:pPr marL="685800" indent="-685800" algn="just">
              <a:buFont typeface="Arial" panose="020B0604020202020204" pitchFamily="34" charset="0"/>
              <a:buChar char="•"/>
            </a:pPr>
            <a:r>
              <a:rPr lang="pt-BR" sz="5400" dirty="0">
                <a:solidFill>
                  <a:schemeClr val="tx1">
                    <a:lumMod val="65000"/>
                    <a:lumOff val="35000"/>
                  </a:schemeClr>
                </a:solidFill>
                <a:latin typeface="+mj-lt"/>
                <a:cs typeface="Arial" panose="020B0604020202020204" pitchFamily="34" charset="0"/>
              </a:rPr>
              <a:t>End. Rede: 192.168.120.128/26 – broadcast:192.168.120.191</a:t>
            </a:r>
          </a:p>
          <a:p>
            <a:pPr marL="685800" indent="-685800" algn="just">
              <a:buFont typeface="Arial" panose="020B0604020202020204" pitchFamily="34" charset="0"/>
              <a:buChar char="•"/>
            </a:pPr>
            <a:r>
              <a:rPr lang="pt-BR" sz="5400" dirty="0">
                <a:solidFill>
                  <a:schemeClr val="tx1">
                    <a:lumMod val="65000"/>
                    <a:lumOff val="35000"/>
                  </a:schemeClr>
                </a:solidFill>
                <a:latin typeface="+mj-lt"/>
                <a:cs typeface="Arial" panose="020B0604020202020204" pitchFamily="34" charset="0"/>
              </a:rPr>
              <a:t> End. Rede: 192.168.120.192/26 – broadcast:192.168.120.255</a:t>
            </a:r>
            <a:endParaRPr lang="pt-BR" sz="5400" b="1" dirty="0">
              <a:solidFill>
                <a:schemeClr val="tx1">
                  <a:lumMod val="65000"/>
                  <a:lumOff val="35000"/>
                </a:schemeClr>
              </a:solidFill>
              <a:latin typeface="+mj-lt"/>
              <a:cs typeface="Arial" panose="020B0604020202020204" pitchFamily="34" charset="0"/>
            </a:endParaRPr>
          </a:p>
        </p:txBody>
      </p:sp>
    </p:spTree>
    <p:extLst>
      <p:ext uri="{BB962C8B-B14F-4D97-AF65-F5344CB8AC3E}">
        <p14:creationId xmlns:p14="http://schemas.microsoft.com/office/powerpoint/2010/main" val="505785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p:bldP spid="73" grpId="0"/>
      <p:bldP spid="72" grpId="0"/>
    </p:bldLst>
  </p:timing>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91AFF47D-2DFE-7FA1-6C36-F20657CFDE49}"/>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6E8CB9A2-2068-CAD7-C8AF-227ABAC31D27}"/>
              </a:ext>
            </a:extLst>
          </p:cNvPr>
          <p:cNvSpPr/>
          <p:nvPr/>
        </p:nvSpPr>
        <p:spPr>
          <a:xfrm>
            <a:off x="1047088" y="1047088"/>
            <a:ext cx="0" cy="1466215"/>
          </a:xfrm>
          <a:custGeom>
            <a:avLst/>
            <a:gdLst/>
            <a:ahLst/>
            <a:cxnLst/>
            <a:rect l="l" t="t" r="r" b="b"/>
            <a:pathLst>
              <a:path h="1466214">
                <a:moveTo>
                  <a:pt x="0" y="0"/>
                </a:moveTo>
                <a:lnTo>
                  <a:pt x="0" y="1465923"/>
                </a:lnTo>
              </a:path>
            </a:pathLst>
          </a:custGeom>
          <a:ln w="104708">
            <a:solidFill>
              <a:srgbClr val="C1272C"/>
            </a:solidFill>
          </a:ln>
        </p:spPr>
        <p:txBody>
          <a:bodyPr wrap="square" lIns="0" tIns="0" rIns="0" bIns="0" rtlCol="0"/>
          <a:lstStyle/>
          <a:p>
            <a:endParaRPr/>
          </a:p>
        </p:txBody>
      </p:sp>
      <p:sp>
        <p:nvSpPr>
          <p:cNvPr id="3" name="object 3">
            <a:extLst>
              <a:ext uri="{FF2B5EF4-FFF2-40B4-BE49-F238E27FC236}">
                <a16:creationId xmlns:a16="http://schemas.microsoft.com/office/drawing/2014/main" id="{FE21238B-B73E-B5DE-5DA8-F74B29FFFA24}"/>
              </a:ext>
            </a:extLst>
          </p:cNvPr>
          <p:cNvSpPr/>
          <p:nvPr/>
        </p:nvSpPr>
        <p:spPr>
          <a:xfrm>
            <a:off x="0" y="11151492"/>
            <a:ext cx="20104100" cy="157480"/>
          </a:xfrm>
          <a:custGeom>
            <a:avLst/>
            <a:gdLst/>
            <a:ahLst/>
            <a:cxnLst/>
            <a:rect l="l" t="t" r="r" b="b"/>
            <a:pathLst>
              <a:path w="20104100" h="157479">
                <a:moveTo>
                  <a:pt x="20104099" y="0"/>
                </a:moveTo>
                <a:lnTo>
                  <a:pt x="0" y="0"/>
                </a:lnTo>
                <a:lnTo>
                  <a:pt x="0" y="157063"/>
                </a:lnTo>
                <a:lnTo>
                  <a:pt x="20104099" y="157063"/>
                </a:lnTo>
                <a:lnTo>
                  <a:pt x="20104099" y="0"/>
                </a:lnTo>
                <a:close/>
              </a:path>
            </a:pathLst>
          </a:custGeom>
          <a:solidFill>
            <a:srgbClr val="C1272C"/>
          </a:solidFill>
        </p:spPr>
        <p:txBody>
          <a:bodyPr wrap="square" lIns="0" tIns="0" rIns="0" bIns="0" rtlCol="0"/>
          <a:lstStyle/>
          <a:p>
            <a:endParaRPr/>
          </a:p>
        </p:txBody>
      </p:sp>
      <p:grpSp>
        <p:nvGrpSpPr>
          <p:cNvPr id="4" name="object 4">
            <a:extLst>
              <a:ext uri="{FF2B5EF4-FFF2-40B4-BE49-F238E27FC236}">
                <a16:creationId xmlns:a16="http://schemas.microsoft.com/office/drawing/2014/main" id="{C773136D-15CF-0CEB-9209-6A03D37B7D71}"/>
              </a:ext>
            </a:extLst>
          </p:cNvPr>
          <p:cNvGrpSpPr/>
          <p:nvPr/>
        </p:nvGrpSpPr>
        <p:grpSpPr>
          <a:xfrm>
            <a:off x="15311497" y="431894"/>
            <a:ext cx="3693160" cy="942975"/>
            <a:chOff x="15363992" y="1047088"/>
            <a:chExt cx="3693160" cy="942975"/>
          </a:xfrm>
        </p:grpSpPr>
        <p:sp>
          <p:nvSpPr>
            <p:cNvPr id="5" name="object 5">
              <a:extLst>
                <a:ext uri="{FF2B5EF4-FFF2-40B4-BE49-F238E27FC236}">
                  <a16:creationId xmlns:a16="http://schemas.microsoft.com/office/drawing/2014/main" id="{F9933083-1B2F-D88A-CAC5-408D5C4B9AE3}"/>
                </a:ext>
              </a:extLst>
            </p:cNvPr>
            <p:cNvSpPr/>
            <p:nvPr/>
          </p:nvSpPr>
          <p:spPr>
            <a:xfrm>
              <a:off x="15364065" y="1047088"/>
              <a:ext cx="3693160" cy="942975"/>
            </a:xfrm>
            <a:custGeom>
              <a:avLst/>
              <a:gdLst/>
              <a:ahLst/>
              <a:cxnLst/>
              <a:rect l="l" t="t" r="r" b="b"/>
              <a:pathLst>
                <a:path w="3693159" h="942975">
                  <a:moveTo>
                    <a:pt x="3692945" y="0"/>
                  </a:moveTo>
                  <a:lnTo>
                    <a:pt x="0" y="0"/>
                  </a:lnTo>
                  <a:lnTo>
                    <a:pt x="0" y="942379"/>
                  </a:lnTo>
                  <a:lnTo>
                    <a:pt x="3692945" y="942379"/>
                  </a:lnTo>
                  <a:lnTo>
                    <a:pt x="3692945" y="0"/>
                  </a:lnTo>
                  <a:close/>
                </a:path>
              </a:pathLst>
            </a:custGeom>
            <a:solidFill>
              <a:srgbClr val="E21013"/>
            </a:solidFill>
          </p:spPr>
          <p:txBody>
            <a:bodyPr wrap="square" lIns="0" tIns="0" rIns="0" bIns="0" rtlCol="0"/>
            <a:lstStyle/>
            <a:p>
              <a:endParaRPr/>
            </a:p>
          </p:txBody>
        </p:sp>
        <p:sp>
          <p:nvSpPr>
            <p:cNvPr id="6" name="object 6">
              <a:extLst>
                <a:ext uri="{FF2B5EF4-FFF2-40B4-BE49-F238E27FC236}">
                  <a16:creationId xmlns:a16="http://schemas.microsoft.com/office/drawing/2014/main" id="{5CB5038F-760C-0EDB-887B-94F00C7D4FAC}"/>
                </a:ext>
              </a:extLst>
            </p:cNvPr>
            <p:cNvSpPr/>
            <p:nvPr/>
          </p:nvSpPr>
          <p:spPr>
            <a:xfrm>
              <a:off x="15363990" y="1167618"/>
              <a:ext cx="3693160" cy="700405"/>
            </a:xfrm>
            <a:custGeom>
              <a:avLst/>
              <a:gdLst/>
              <a:ahLst/>
              <a:cxnLst/>
              <a:rect l="l" t="t" r="r" b="b"/>
              <a:pathLst>
                <a:path w="3693159" h="700405">
                  <a:moveTo>
                    <a:pt x="198361" y="660984"/>
                  </a:moveTo>
                  <a:lnTo>
                    <a:pt x="0" y="660984"/>
                  </a:lnTo>
                  <a:lnTo>
                    <a:pt x="0" y="685812"/>
                  </a:lnTo>
                  <a:lnTo>
                    <a:pt x="198361" y="685812"/>
                  </a:lnTo>
                  <a:lnTo>
                    <a:pt x="198361" y="660984"/>
                  </a:lnTo>
                  <a:close/>
                </a:path>
                <a:path w="3693159" h="700405">
                  <a:moveTo>
                    <a:pt x="198361" y="502246"/>
                  </a:moveTo>
                  <a:lnTo>
                    <a:pt x="0" y="502246"/>
                  </a:lnTo>
                  <a:lnTo>
                    <a:pt x="0" y="527050"/>
                  </a:lnTo>
                  <a:lnTo>
                    <a:pt x="198361" y="527050"/>
                  </a:lnTo>
                  <a:lnTo>
                    <a:pt x="198361" y="502246"/>
                  </a:lnTo>
                  <a:close/>
                </a:path>
                <a:path w="3693159" h="700405">
                  <a:moveTo>
                    <a:pt x="198361" y="337540"/>
                  </a:moveTo>
                  <a:lnTo>
                    <a:pt x="0" y="337540"/>
                  </a:lnTo>
                  <a:lnTo>
                    <a:pt x="0" y="362356"/>
                  </a:lnTo>
                  <a:lnTo>
                    <a:pt x="198361" y="362356"/>
                  </a:lnTo>
                  <a:lnTo>
                    <a:pt x="198361" y="337540"/>
                  </a:lnTo>
                  <a:close/>
                </a:path>
                <a:path w="3693159" h="700405">
                  <a:moveTo>
                    <a:pt x="198361" y="175044"/>
                  </a:moveTo>
                  <a:lnTo>
                    <a:pt x="0" y="175044"/>
                  </a:lnTo>
                  <a:lnTo>
                    <a:pt x="0" y="199898"/>
                  </a:lnTo>
                  <a:lnTo>
                    <a:pt x="198361" y="199898"/>
                  </a:lnTo>
                  <a:lnTo>
                    <a:pt x="198361" y="175044"/>
                  </a:lnTo>
                  <a:close/>
                </a:path>
                <a:path w="3693159" h="700405">
                  <a:moveTo>
                    <a:pt x="198361" y="16789"/>
                  </a:moveTo>
                  <a:lnTo>
                    <a:pt x="0" y="16789"/>
                  </a:lnTo>
                  <a:lnTo>
                    <a:pt x="0" y="41592"/>
                  </a:lnTo>
                  <a:lnTo>
                    <a:pt x="198361" y="41592"/>
                  </a:lnTo>
                  <a:lnTo>
                    <a:pt x="198361" y="16789"/>
                  </a:lnTo>
                  <a:close/>
                </a:path>
                <a:path w="3693159" h="700405">
                  <a:moveTo>
                    <a:pt x="908519" y="161366"/>
                  </a:moveTo>
                  <a:lnTo>
                    <a:pt x="905611" y="119291"/>
                  </a:lnTo>
                  <a:lnTo>
                    <a:pt x="870216" y="56515"/>
                  </a:lnTo>
                  <a:lnTo>
                    <a:pt x="804722" y="18783"/>
                  </a:lnTo>
                  <a:lnTo>
                    <a:pt x="764209" y="8001"/>
                  </a:lnTo>
                  <a:lnTo>
                    <a:pt x="720382" y="1905"/>
                  </a:lnTo>
                  <a:lnTo>
                    <a:pt x="674649" y="0"/>
                  </a:lnTo>
                  <a:lnTo>
                    <a:pt x="627646" y="1714"/>
                  </a:lnTo>
                  <a:lnTo>
                    <a:pt x="580986" y="7264"/>
                  </a:lnTo>
                  <a:lnTo>
                    <a:pt x="535609" y="17233"/>
                  </a:lnTo>
                  <a:lnTo>
                    <a:pt x="492480" y="32207"/>
                  </a:lnTo>
                  <a:lnTo>
                    <a:pt x="452551" y="52793"/>
                  </a:lnTo>
                  <a:lnTo>
                    <a:pt x="416788" y="79552"/>
                  </a:lnTo>
                  <a:lnTo>
                    <a:pt x="386118" y="113106"/>
                  </a:lnTo>
                  <a:lnTo>
                    <a:pt x="361518" y="154012"/>
                  </a:lnTo>
                  <a:lnTo>
                    <a:pt x="343928" y="202895"/>
                  </a:lnTo>
                  <a:lnTo>
                    <a:pt x="339191" y="254914"/>
                  </a:lnTo>
                  <a:lnTo>
                    <a:pt x="348361" y="300837"/>
                  </a:lnTo>
                  <a:lnTo>
                    <a:pt x="371944" y="338734"/>
                  </a:lnTo>
                  <a:lnTo>
                    <a:pt x="410489" y="366699"/>
                  </a:lnTo>
                  <a:lnTo>
                    <a:pt x="460273" y="387223"/>
                  </a:lnTo>
                  <a:lnTo>
                    <a:pt x="508939" y="402183"/>
                  </a:lnTo>
                  <a:lnTo>
                    <a:pt x="594931" y="424510"/>
                  </a:lnTo>
                  <a:lnTo>
                    <a:pt x="628256" y="436435"/>
                  </a:lnTo>
                  <a:lnTo>
                    <a:pt x="652449" y="451891"/>
                  </a:lnTo>
                  <a:lnTo>
                    <a:pt x="665530" y="473189"/>
                  </a:lnTo>
                  <a:lnTo>
                    <a:pt x="665492" y="502577"/>
                  </a:lnTo>
                  <a:lnTo>
                    <a:pt x="650049" y="531888"/>
                  </a:lnTo>
                  <a:lnTo>
                    <a:pt x="622071" y="552818"/>
                  </a:lnTo>
                  <a:lnTo>
                    <a:pt x="587794" y="565378"/>
                  </a:lnTo>
                  <a:lnTo>
                    <a:pt x="553504" y="569556"/>
                  </a:lnTo>
                  <a:lnTo>
                    <a:pt x="508876" y="563194"/>
                  </a:lnTo>
                  <a:lnTo>
                    <a:pt x="477100" y="544436"/>
                  </a:lnTo>
                  <a:lnTo>
                    <a:pt x="460578" y="513829"/>
                  </a:lnTo>
                  <a:lnTo>
                    <a:pt x="461683" y="471868"/>
                  </a:lnTo>
                  <a:lnTo>
                    <a:pt x="275539" y="471868"/>
                  </a:lnTo>
                  <a:lnTo>
                    <a:pt x="269430" y="527735"/>
                  </a:lnTo>
                  <a:lnTo>
                    <a:pt x="274370" y="574230"/>
                  </a:lnTo>
                  <a:lnTo>
                    <a:pt x="289217" y="612089"/>
                  </a:lnTo>
                  <a:lnTo>
                    <a:pt x="312877" y="642086"/>
                  </a:lnTo>
                  <a:lnTo>
                    <a:pt x="344208" y="664946"/>
                  </a:lnTo>
                  <a:lnTo>
                    <a:pt x="382117" y="681418"/>
                  </a:lnTo>
                  <a:lnTo>
                    <a:pt x="425475" y="692264"/>
                  </a:lnTo>
                  <a:lnTo>
                    <a:pt x="473151" y="698233"/>
                  </a:lnTo>
                  <a:lnTo>
                    <a:pt x="524052" y="700049"/>
                  </a:lnTo>
                  <a:lnTo>
                    <a:pt x="575627" y="697547"/>
                  </a:lnTo>
                  <a:lnTo>
                    <a:pt x="626084" y="690016"/>
                  </a:lnTo>
                  <a:lnTo>
                    <a:pt x="674420" y="677392"/>
                  </a:lnTo>
                  <a:lnTo>
                    <a:pt x="719607" y="659612"/>
                  </a:lnTo>
                  <a:lnTo>
                    <a:pt x="760666" y="636625"/>
                  </a:lnTo>
                  <a:lnTo>
                    <a:pt x="796582" y="608368"/>
                  </a:lnTo>
                  <a:lnTo>
                    <a:pt x="826350" y="574776"/>
                  </a:lnTo>
                  <a:lnTo>
                    <a:pt x="829373" y="569556"/>
                  </a:lnTo>
                  <a:lnTo>
                    <a:pt x="848956" y="535813"/>
                  </a:lnTo>
                  <a:lnTo>
                    <a:pt x="863409" y="491388"/>
                  </a:lnTo>
                  <a:lnTo>
                    <a:pt x="869175" y="436956"/>
                  </a:lnTo>
                  <a:lnTo>
                    <a:pt x="862253" y="393573"/>
                  </a:lnTo>
                  <a:lnTo>
                    <a:pt x="844715" y="359727"/>
                  </a:lnTo>
                  <a:lnTo>
                    <a:pt x="786180" y="314388"/>
                  </a:lnTo>
                  <a:lnTo>
                    <a:pt x="749388" y="299808"/>
                  </a:lnTo>
                  <a:lnTo>
                    <a:pt x="710361" y="288569"/>
                  </a:lnTo>
                  <a:lnTo>
                    <a:pt x="634009" y="269887"/>
                  </a:lnTo>
                  <a:lnTo>
                    <a:pt x="598487" y="259105"/>
                  </a:lnTo>
                  <a:lnTo>
                    <a:pt x="566508" y="244411"/>
                  </a:lnTo>
                  <a:lnTo>
                    <a:pt x="545198" y="222910"/>
                  </a:lnTo>
                  <a:lnTo>
                    <a:pt x="541705" y="191706"/>
                  </a:lnTo>
                  <a:lnTo>
                    <a:pt x="553237" y="167970"/>
                  </a:lnTo>
                  <a:lnTo>
                    <a:pt x="574865" y="148424"/>
                  </a:lnTo>
                  <a:lnTo>
                    <a:pt x="603186" y="135166"/>
                  </a:lnTo>
                  <a:lnTo>
                    <a:pt x="634784" y="130289"/>
                  </a:lnTo>
                  <a:lnTo>
                    <a:pt x="656831" y="131673"/>
                  </a:lnTo>
                  <a:lnTo>
                    <a:pt x="701929" y="151714"/>
                  </a:lnTo>
                  <a:lnTo>
                    <a:pt x="716394" y="192925"/>
                  </a:lnTo>
                  <a:lnTo>
                    <a:pt x="713587" y="211251"/>
                  </a:lnTo>
                  <a:lnTo>
                    <a:pt x="899706" y="211251"/>
                  </a:lnTo>
                  <a:lnTo>
                    <a:pt x="908519" y="161366"/>
                  </a:lnTo>
                  <a:close/>
                </a:path>
                <a:path w="3693159" h="700405">
                  <a:moveTo>
                    <a:pt x="1580972" y="13944"/>
                  </a:moveTo>
                  <a:lnTo>
                    <a:pt x="1069111" y="13944"/>
                  </a:lnTo>
                  <a:lnTo>
                    <a:pt x="926261" y="685927"/>
                  </a:lnTo>
                  <a:lnTo>
                    <a:pt x="1438135" y="685927"/>
                  </a:lnTo>
                  <a:lnTo>
                    <a:pt x="1465897" y="555599"/>
                  </a:lnTo>
                  <a:lnTo>
                    <a:pt x="1140142" y="555599"/>
                  </a:lnTo>
                  <a:lnTo>
                    <a:pt x="1170393" y="413207"/>
                  </a:lnTo>
                  <a:lnTo>
                    <a:pt x="1470075" y="413207"/>
                  </a:lnTo>
                  <a:lnTo>
                    <a:pt x="1497685" y="282956"/>
                  </a:lnTo>
                  <a:lnTo>
                    <a:pt x="1198003" y="282956"/>
                  </a:lnTo>
                  <a:lnTo>
                    <a:pt x="1227467" y="144233"/>
                  </a:lnTo>
                  <a:lnTo>
                    <a:pt x="1553222" y="144233"/>
                  </a:lnTo>
                  <a:lnTo>
                    <a:pt x="1580972" y="13944"/>
                  </a:lnTo>
                  <a:close/>
                </a:path>
                <a:path w="3693159" h="700405">
                  <a:moveTo>
                    <a:pt x="2341346" y="13944"/>
                  </a:moveTo>
                  <a:lnTo>
                    <a:pt x="2173833" y="13944"/>
                  </a:lnTo>
                  <a:lnTo>
                    <a:pt x="2067737" y="512775"/>
                  </a:lnTo>
                  <a:lnTo>
                    <a:pt x="2065566" y="514680"/>
                  </a:lnTo>
                  <a:lnTo>
                    <a:pt x="1984082" y="171272"/>
                  </a:lnTo>
                  <a:lnTo>
                    <a:pt x="1946757" y="13944"/>
                  </a:lnTo>
                  <a:lnTo>
                    <a:pt x="1686140" y="13944"/>
                  </a:lnTo>
                  <a:lnTo>
                    <a:pt x="1543291" y="685927"/>
                  </a:lnTo>
                  <a:lnTo>
                    <a:pt x="1710829" y="685927"/>
                  </a:lnTo>
                  <a:lnTo>
                    <a:pt x="1820189" y="171272"/>
                  </a:lnTo>
                  <a:lnTo>
                    <a:pt x="1822043" y="171272"/>
                  </a:lnTo>
                  <a:lnTo>
                    <a:pt x="1940687" y="685927"/>
                  </a:lnTo>
                  <a:lnTo>
                    <a:pt x="2198509" y="685927"/>
                  </a:lnTo>
                  <a:lnTo>
                    <a:pt x="2234920" y="514680"/>
                  </a:lnTo>
                  <a:lnTo>
                    <a:pt x="2341346" y="13944"/>
                  </a:lnTo>
                  <a:close/>
                </a:path>
                <a:path w="3693159" h="700405">
                  <a:moveTo>
                    <a:pt x="3024962" y="685927"/>
                  </a:moveTo>
                  <a:lnTo>
                    <a:pt x="3001060" y="554685"/>
                  </a:lnTo>
                  <a:lnTo>
                    <a:pt x="2977337" y="424395"/>
                  </a:lnTo>
                  <a:lnTo>
                    <a:pt x="2926486" y="145148"/>
                  </a:lnTo>
                  <a:lnTo>
                    <a:pt x="2902585" y="13944"/>
                  </a:lnTo>
                  <a:lnTo>
                    <a:pt x="2779890" y="13944"/>
                  </a:lnTo>
                  <a:lnTo>
                    <a:pt x="2779890" y="424395"/>
                  </a:lnTo>
                  <a:lnTo>
                    <a:pt x="2600261" y="424395"/>
                  </a:lnTo>
                  <a:lnTo>
                    <a:pt x="2750870" y="145148"/>
                  </a:lnTo>
                  <a:lnTo>
                    <a:pt x="2753652" y="145148"/>
                  </a:lnTo>
                  <a:lnTo>
                    <a:pt x="2779890" y="424395"/>
                  </a:lnTo>
                  <a:lnTo>
                    <a:pt x="2779890" y="13944"/>
                  </a:lnTo>
                  <a:lnTo>
                    <a:pt x="2675483" y="13944"/>
                  </a:lnTo>
                  <a:lnTo>
                    <a:pt x="2267356" y="685927"/>
                  </a:lnTo>
                  <a:lnTo>
                    <a:pt x="2453525" y="685927"/>
                  </a:lnTo>
                  <a:lnTo>
                    <a:pt x="2525179" y="554685"/>
                  </a:lnTo>
                  <a:lnTo>
                    <a:pt x="2797886" y="554685"/>
                  </a:lnTo>
                  <a:lnTo>
                    <a:pt x="2814637" y="685927"/>
                  </a:lnTo>
                  <a:lnTo>
                    <a:pt x="3024962" y="685927"/>
                  </a:lnTo>
                  <a:close/>
                </a:path>
                <a:path w="3693159" h="700405">
                  <a:moveTo>
                    <a:pt x="3424682" y="13944"/>
                  </a:moveTo>
                  <a:lnTo>
                    <a:pt x="3238563" y="13944"/>
                  </a:lnTo>
                  <a:lnTo>
                    <a:pt x="3095675" y="685927"/>
                  </a:lnTo>
                  <a:lnTo>
                    <a:pt x="3281832" y="685927"/>
                  </a:lnTo>
                  <a:lnTo>
                    <a:pt x="3424682" y="13944"/>
                  </a:lnTo>
                  <a:close/>
                </a:path>
                <a:path w="3693159" h="700405">
                  <a:moveTo>
                    <a:pt x="3692931" y="660984"/>
                  </a:moveTo>
                  <a:lnTo>
                    <a:pt x="3494570" y="660984"/>
                  </a:lnTo>
                  <a:lnTo>
                    <a:pt x="3494570" y="685812"/>
                  </a:lnTo>
                  <a:lnTo>
                    <a:pt x="3692931" y="685812"/>
                  </a:lnTo>
                  <a:lnTo>
                    <a:pt x="3692931" y="660984"/>
                  </a:lnTo>
                  <a:close/>
                </a:path>
                <a:path w="3693159" h="700405">
                  <a:moveTo>
                    <a:pt x="3692931" y="502246"/>
                  </a:moveTo>
                  <a:lnTo>
                    <a:pt x="3494570" y="502246"/>
                  </a:lnTo>
                  <a:lnTo>
                    <a:pt x="3494570" y="527050"/>
                  </a:lnTo>
                  <a:lnTo>
                    <a:pt x="3692931" y="527050"/>
                  </a:lnTo>
                  <a:lnTo>
                    <a:pt x="3692931" y="502246"/>
                  </a:lnTo>
                  <a:close/>
                </a:path>
                <a:path w="3693159" h="700405">
                  <a:moveTo>
                    <a:pt x="3692931" y="337540"/>
                  </a:moveTo>
                  <a:lnTo>
                    <a:pt x="3494570" y="337540"/>
                  </a:lnTo>
                  <a:lnTo>
                    <a:pt x="3494570" y="362356"/>
                  </a:lnTo>
                  <a:lnTo>
                    <a:pt x="3692931" y="362356"/>
                  </a:lnTo>
                  <a:lnTo>
                    <a:pt x="3692931" y="337540"/>
                  </a:lnTo>
                  <a:close/>
                </a:path>
                <a:path w="3693159" h="700405">
                  <a:moveTo>
                    <a:pt x="3692931" y="175044"/>
                  </a:moveTo>
                  <a:lnTo>
                    <a:pt x="3494570" y="175044"/>
                  </a:lnTo>
                  <a:lnTo>
                    <a:pt x="3494570" y="199898"/>
                  </a:lnTo>
                  <a:lnTo>
                    <a:pt x="3692931" y="199898"/>
                  </a:lnTo>
                  <a:lnTo>
                    <a:pt x="3692931" y="175044"/>
                  </a:lnTo>
                  <a:close/>
                </a:path>
                <a:path w="3693159" h="700405">
                  <a:moveTo>
                    <a:pt x="3692931" y="16789"/>
                  </a:moveTo>
                  <a:lnTo>
                    <a:pt x="3494570" y="16789"/>
                  </a:lnTo>
                  <a:lnTo>
                    <a:pt x="3494570" y="41592"/>
                  </a:lnTo>
                  <a:lnTo>
                    <a:pt x="3692931" y="41592"/>
                  </a:lnTo>
                  <a:lnTo>
                    <a:pt x="3692931" y="16789"/>
                  </a:lnTo>
                  <a:close/>
                </a:path>
              </a:pathLst>
            </a:custGeom>
            <a:solidFill>
              <a:srgbClr val="FFFFFF"/>
            </a:solidFill>
          </p:spPr>
          <p:txBody>
            <a:bodyPr wrap="square" lIns="0" tIns="0" rIns="0" bIns="0" rtlCol="0"/>
            <a:lstStyle/>
            <a:p>
              <a:endParaRPr/>
            </a:p>
          </p:txBody>
        </p:sp>
      </p:grpSp>
      <p:sp>
        <p:nvSpPr>
          <p:cNvPr id="7" name="object 7">
            <a:extLst>
              <a:ext uri="{FF2B5EF4-FFF2-40B4-BE49-F238E27FC236}">
                <a16:creationId xmlns:a16="http://schemas.microsoft.com/office/drawing/2014/main" id="{E2748E44-2786-069A-EDA6-92867FCD35FC}"/>
              </a:ext>
            </a:extLst>
          </p:cNvPr>
          <p:cNvSpPr/>
          <p:nvPr/>
        </p:nvSpPr>
        <p:spPr>
          <a:xfrm>
            <a:off x="17957569"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8" name="object 8">
            <a:extLst>
              <a:ext uri="{FF2B5EF4-FFF2-40B4-BE49-F238E27FC236}">
                <a16:creationId xmlns:a16="http://schemas.microsoft.com/office/drawing/2014/main" id="{E077446E-881E-883C-E604-B7DD0B0134A3}"/>
              </a:ext>
            </a:extLst>
          </p:cNvPr>
          <p:cNvSpPr/>
          <p:nvPr/>
        </p:nvSpPr>
        <p:spPr>
          <a:xfrm>
            <a:off x="18219340"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9" name="object 9">
            <a:extLst>
              <a:ext uri="{FF2B5EF4-FFF2-40B4-BE49-F238E27FC236}">
                <a16:creationId xmlns:a16="http://schemas.microsoft.com/office/drawing/2014/main" id="{E9B4DFAD-BC4B-62F7-A0CA-24ADB6004E8B}"/>
              </a:ext>
            </a:extLst>
          </p:cNvPr>
          <p:cNvSpPr/>
          <p:nvPr/>
        </p:nvSpPr>
        <p:spPr>
          <a:xfrm>
            <a:off x="18481112"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0" name="object 10">
            <a:extLst>
              <a:ext uri="{FF2B5EF4-FFF2-40B4-BE49-F238E27FC236}">
                <a16:creationId xmlns:a16="http://schemas.microsoft.com/office/drawing/2014/main" id="{607FAD4F-621F-DA6A-12E4-941968B62D61}"/>
              </a:ext>
            </a:extLst>
          </p:cNvPr>
          <p:cNvSpPr/>
          <p:nvPr/>
        </p:nvSpPr>
        <p:spPr>
          <a:xfrm>
            <a:off x="18742885"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1" name="object 11">
            <a:extLst>
              <a:ext uri="{FF2B5EF4-FFF2-40B4-BE49-F238E27FC236}">
                <a16:creationId xmlns:a16="http://schemas.microsoft.com/office/drawing/2014/main" id="{5830AC7F-AC4A-D255-B617-B14F923E01E0}"/>
              </a:ext>
            </a:extLst>
          </p:cNvPr>
          <p:cNvSpPr/>
          <p:nvPr/>
        </p:nvSpPr>
        <p:spPr>
          <a:xfrm>
            <a:off x="19004657"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2" name="object 12">
            <a:extLst>
              <a:ext uri="{FF2B5EF4-FFF2-40B4-BE49-F238E27FC236}">
                <a16:creationId xmlns:a16="http://schemas.microsoft.com/office/drawing/2014/main" id="{57D7AA28-BA8B-D7A7-3934-8964A7D115EC}"/>
              </a:ext>
            </a:extLst>
          </p:cNvPr>
          <p:cNvSpPr/>
          <p:nvPr/>
        </p:nvSpPr>
        <p:spPr>
          <a:xfrm>
            <a:off x="19266428"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3" name="object 13">
            <a:extLst>
              <a:ext uri="{FF2B5EF4-FFF2-40B4-BE49-F238E27FC236}">
                <a16:creationId xmlns:a16="http://schemas.microsoft.com/office/drawing/2014/main" id="{D88CA1D9-62E6-FEA9-42C2-E596E6CC9B5D}"/>
              </a:ext>
            </a:extLst>
          </p:cNvPr>
          <p:cNvSpPr/>
          <p:nvPr/>
        </p:nvSpPr>
        <p:spPr>
          <a:xfrm>
            <a:off x="19528201"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4" name="object 14">
            <a:extLst>
              <a:ext uri="{FF2B5EF4-FFF2-40B4-BE49-F238E27FC236}">
                <a16:creationId xmlns:a16="http://schemas.microsoft.com/office/drawing/2014/main" id="{2D9869CB-733F-D4FB-1952-37A49F89843D}"/>
              </a:ext>
            </a:extLst>
          </p:cNvPr>
          <p:cNvSpPr/>
          <p:nvPr/>
        </p:nvSpPr>
        <p:spPr>
          <a:xfrm>
            <a:off x="19789973"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5" name="object 15">
            <a:extLst>
              <a:ext uri="{FF2B5EF4-FFF2-40B4-BE49-F238E27FC236}">
                <a16:creationId xmlns:a16="http://schemas.microsoft.com/office/drawing/2014/main" id="{8153FF53-3307-D04A-A84C-D8D25718B234}"/>
              </a:ext>
            </a:extLst>
          </p:cNvPr>
          <p:cNvSpPr/>
          <p:nvPr/>
        </p:nvSpPr>
        <p:spPr>
          <a:xfrm>
            <a:off x="17957569"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6" name="object 16">
            <a:extLst>
              <a:ext uri="{FF2B5EF4-FFF2-40B4-BE49-F238E27FC236}">
                <a16:creationId xmlns:a16="http://schemas.microsoft.com/office/drawing/2014/main" id="{8D1755EE-C8F2-9418-19FE-997F96E2ABCC}"/>
              </a:ext>
            </a:extLst>
          </p:cNvPr>
          <p:cNvSpPr/>
          <p:nvPr/>
        </p:nvSpPr>
        <p:spPr>
          <a:xfrm>
            <a:off x="18219340"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7" name="object 17">
            <a:extLst>
              <a:ext uri="{FF2B5EF4-FFF2-40B4-BE49-F238E27FC236}">
                <a16:creationId xmlns:a16="http://schemas.microsoft.com/office/drawing/2014/main" id="{78057FE2-3EB2-071A-4439-CF693AD76BC6}"/>
              </a:ext>
            </a:extLst>
          </p:cNvPr>
          <p:cNvSpPr/>
          <p:nvPr/>
        </p:nvSpPr>
        <p:spPr>
          <a:xfrm>
            <a:off x="18481112"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8" name="object 18">
            <a:extLst>
              <a:ext uri="{FF2B5EF4-FFF2-40B4-BE49-F238E27FC236}">
                <a16:creationId xmlns:a16="http://schemas.microsoft.com/office/drawing/2014/main" id="{997CF5F1-BB75-8DAF-2B15-FDDA93936F38}"/>
              </a:ext>
            </a:extLst>
          </p:cNvPr>
          <p:cNvSpPr/>
          <p:nvPr/>
        </p:nvSpPr>
        <p:spPr>
          <a:xfrm>
            <a:off x="18742885"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9" name="object 19">
            <a:extLst>
              <a:ext uri="{FF2B5EF4-FFF2-40B4-BE49-F238E27FC236}">
                <a16:creationId xmlns:a16="http://schemas.microsoft.com/office/drawing/2014/main" id="{C8440720-BAFB-1DC7-F876-571F03727FB6}"/>
              </a:ext>
            </a:extLst>
          </p:cNvPr>
          <p:cNvSpPr/>
          <p:nvPr/>
        </p:nvSpPr>
        <p:spPr>
          <a:xfrm>
            <a:off x="19004657"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0" name="object 20">
            <a:extLst>
              <a:ext uri="{FF2B5EF4-FFF2-40B4-BE49-F238E27FC236}">
                <a16:creationId xmlns:a16="http://schemas.microsoft.com/office/drawing/2014/main" id="{786249C9-17C8-9902-0E1B-6022C44CAD43}"/>
              </a:ext>
            </a:extLst>
          </p:cNvPr>
          <p:cNvSpPr/>
          <p:nvPr/>
        </p:nvSpPr>
        <p:spPr>
          <a:xfrm>
            <a:off x="19266428"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1" name="object 21">
            <a:extLst>
              <a:ext uri="{FF2B5EF4-FFF2-40B4-BE49-F238E27FC236}">
                <a16:creationId xmlns:a16="http://schemas.microsoft.com/office/drawing/2014/main" id="{B8CFDF3E-DAC6-1406-8FC3-57B66100C397}"/>
              </a:ext>
            </a:extLst>
          </p:cNvPr>
          <p:cNvSpPr/>
          <p:nvPr/>
        </p:nvSpPr>
        <p:spPr>
          <a:xfrm>
            <a:off x="19528201"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2" name="object 22">
            <a:extLst>
              <a:ext uri="{FF2B5EF4-FFF2-40B4-BE49-F238E27FC236}">
                <a16:creationId xmlns:a16="http://schemas.microsoft.com/office/drawing/2014/main" id="{84685FD5-191A-30A7-C5E9-E04B5495CF47}"/>
              </a:ext>
            </a:extLst>
          </p:cNvPr>
          <p:cNvSpPr/>
          <p:nvPr/>
        </p:nvSpPr>
        <p:spPr>
          <a:xfrm>
            <a:off x="19789973"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3" name="object 23">
            <a:extLst>
              <a:ext uri="{FF2B5EF4-FFF2-40B4-BE49-F238E27FC236}">
                <a16:creationId xmlns:a16="http://schemas.microsoft.com/office/drawing/2014/main" id="{A791F170-20C3-80A6-1F1D-F7B2CE96BBDE}"/>
              </a:ext>
            </a:extLst>
          </p:cNvPr>
          <p:cNvSpPr/>
          <p:nvPr/>
        </p:nvSpPr>
        <p:spPr>
          <a:xfrm>
            <a:off x="17957569"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4" name="object 24">
            <a:extLst>
              <a:ext uri="{FF2B5EF4-FFF2-40B4-BE49-F238E27FC236}">
                <a16:creationId xmlns:a16="http://schemas.microsoft.com/office/drawing/2014/main" id="{03747208-F756-1F62-62A4-9861EDFB89EC}"/>
              </a:ext>
            </a:extLst>
          </p:cNvPr>
          <p:cNvSpPr/>
          <p:nvPr/>
        </p:nvSpPr>
        <p:spPr>
          <a:xfrm>
            <a:off x="18219340"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5" name="object 25">
            <a:extLst>
              <a:ext uri="{FF2B5EF4-FFF2-40B4-BE49-F238E27FC236}">
                <a16:creationId xmlns:a16="http://schemas.microsoft.com/office/drawing/2014/main" id="{9BF353BB-27E4-7C6B-BAB3-E8223F79FFA9}"/>
              </a:ext>
            </a:extLst>
          </p:cNvPr>
          <p:cNvSpPr/>
          <p:nvPr/>
        </p:nvSpPr>
        <p:spPr>
          <a:xfrm>
            <a:off x="18481112"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6" name="object 26">
            <a:extLst>
              <a:ext uri="{FF2B5EF4-FFF2-40B4-BE49-F238E27FC236}">
                <a16:creationId xmlns:a16="http://schemas.microsoft.com/office/drawing/2014/main" id="{356A4536-F3E9-11B2-520F-39C7995755C1}"/>
              </a:ext>
            </a:extLst>
          </p:cNvPr>
          <p:cNvSpPr/>
          <p:nvPr/>
        </p:nvSpPr>
        <p:spPr>
          <a:xfrm>
            <a:off x="18742885"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7" name="object 27">
            <a:extLst>
              <a:ext uri="{FF2B5EF4-FFF2-40B4-BE49-F238E27FC236}">
                <a16:creationId xmlns:a16="http://schemas.microsoft.com/office/drawing/2014/main" id="{F51B52DC-447C-B8E0-DC88-0308961E754D}"/>
              </a:ext>
            </a:extLst>
          </p:cNvPr>
          <p:cNvSpPr/>
          <p:nvPr/>
        </p:nvSpPr>
        <p:spPr>
          <a:xfrm>
            <a:off x="19004657"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8" name="object 28">
            <a:extLst>
              <a:ext uri="{FF2B5EF4-FFF2-40B4-BE49-F238E27FC236}">
                <a16:creationId xmlns:a16="http://schemas.microsoft.com/office/drawing/2014/main" id="{7F65596F-1F42-A163-8190-C0B5E0A3D847}"/>
              </a:ext>
            </a:extLst>
          </p:cNvPr>
          <p:cNvSpPr/>
          <p:nvPr/>
        </p:nvSpPr>
        <p:spPr>
          <a:xfrm>
            <a:off x="19266428"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9" name="object 29">
            <a:extLst>
              <a:ext uri="{FF2B5EF4-FFF2-40B4-BE49-F238E27FC236}">
                <a16:creationId xmlns:a16="http://schemas.microsoft.com/office/drawing/2014/main" id="{600E2545-D1B6-7D41-D390-F8972C462389}"/>
              </a:ext>
            </a:extLst>
          </p:cNvPr>
          <p:cNvSpPr/>
          <p:nvPr/>
        </p:nvSpPr>
        <p:spPr>
          <a:xfrm>
            <a:off x="19528201"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0" name="object 30">
            <a:extLst>
              <a:ext uri="{FF2B5EF4-FFF2-40B4-BE49-F238E27FC236}">
                <a16:creationId xmlns:a16="http://schemas.microsoft.com/office/drawing/2014/main" id="{D52BCBBE-47BC-73B4-6DF6-0A2D9AD018DB}"/>
              </a:ext>
            </a:extLst>
          </p:cNvPr>
          <p:cNvSpPr/>
          <p:nvPr/>
        </p:nvSpPr>
        <p:spPr>
          <a:xfrm>
            <a:off x="19789973"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1" name="object 31">
            <a:extLst>
              <a:ext uri="{FF2B5EF4-FFF2-40B4-BE49-F238E27FC236}">
                <a16:creationId xmlns:a16="http://schemas.microsoft.com/office/drawing/2014/main" id="{310CCB80-4BFE-6989-436C-DD016F550698}"/>
              </a:ext>
            </a:extLst>
          </p:cNvPr>
          <p:cNvSpPr/>
          <p:nvPr/>
        </p:nvSpPr>
        <p:spPr>
          <a:xfrm>
            <a:off x="17957569"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2" name="object 32">
            <a:extLst>
              <a:ext uri="{FF2B5EF4-FFF2-40B4-BE49-F238E27FC236}">
                <a16:creationId xmlns:a16="http://schemas.microsoft.com/office/drawing/2014/main" id="{26570815-0FCB-B961-0F6F-4D51EB10B8E2}"/>
              </a:ext>
            </a:extLst>
          </p:cNvPr>
          <p:cNvSpPr/>
          <p:nvPr/>
        </p:nvSpPr>
        <p:spPr>
          <a:xfrm>
            <a:off x="18219340"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3" name="object 33">
            <a:extLst>
              <a:ext uri="{FF2B5EF4-FFF2-40B4-BE49-F238E27FC236}">
                <a16:creationId xmlns:a16="http://schemas.microsoft.com/office/drawing/2014/main" id="{C2B72265-AF9F-2B10-B5ED-DFA1ADA7FB44}"/>
              </a:ext>
            </a:extLst>
          </p:cNvPr>
          <p:cNvSpPr/>
          <p:nvPr/>
        </p:nvSpPr>
        <p:spPr>
          <a:xfrm>
            <a:off x="18481112"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4" name="object 34">
            <a:extLst>
              <a:ext uri="{FF2B5EF4-FFF2-40B4-BE49-F238E27FC236}">
                <a16:creationId xmlns:a16="http://schemas.microsoft.com/office/drawing/2014/main" id="{87F5EEC8-8D29-92AE-556E-B6DE2FEF7E75}"/>
              </a:ext>
            </a:extLst>
          </p:cNvPr>
          <p:cNvSpPr/>
          <p:nvPr/>
        </p:nvSpPr>
        <p:spPr>
          <a:xfrm>
            <a:off x="18742885"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5" name="object 35">
            <a:extLst>
              <a:ext uri="{FF2B5EF4-FFF2-40B4-BE49-F238E27FC236}">
                <a16:creationId xmlns:a16="http://schemas.microsoft.com/office/drawing/2014/main" id="{D101C652-B070-3056-98F4-90DA8C82424C}"/>
              </a:ext>
            </a:extLst>
          </p:cNvPr>
          <p:cNvSpPr/>
          <p:nvPr/>
        </p:nvSpPr>
        <p:spPr>
          <a:xfrm>
            <a:off x="19004657"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6" name="object 36">
            <a:extLst>
              <a:ext uri="{FF2B5EF4-FFF2-40B4-BE49-F238E27FC236}">
                <a16:creationId xmlns:a16="http://schemas.microsoft.com/office/drawing/2014/main" id="{29A78AB6-BCDC-4BB6-3E59-81BDB9C15042}"/>
              </a:ext>
            </a:extLst>
          </p:cNvPr>
          <p:cNvSpPr/>
          <p:nvPr/>
        </p:nvSpPr>
        <p:spPr>
          <a:xfrm>
            <a:off x="19266428"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7" name="object 37">
            <a:extLst>
              <a:ext uri="{FF2B5EF4-FFF2-40B4-BE49-F238E27FC236}">
                <a16:creationId xmlns:a16="http://schemas.microsoft.com/office/drawing/2014/main" id="{F9A2868B-7BD8-6C9E-EA5A-BCB2AA4193A2}"/>
              </a:ext>
            </a:extLst>
          </p:cNvPr>
          <p:cNvSpPr/>
          <p:nvPr/>
        </p:nvSpPr>
        <p:spPr>
          <a:xfrm>
            <a:off x="19528201"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8" name="object 38">
            <a:extLst>
              <a:ext uri="{FF2B5EF4-FFF2-40B4-BE49-F238E27FC236}">
                <a16:creationId xmlns:a16="http://schemas.microsoft.com/office/drawing/2014/main" id="{C8F1373D-6D19-0072-C1FA-D160E4FAE3DB}"/>
              </a:ext>
            </a:extLst>
          </p:cNvPr>
          <p:cNvSpPr/>
          <p:nvPr/>
        </p:nvSpPr>
        <p:spPr>
          <a:xfrm>
            <a:off x="19789973"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9" name="object 39">
            <a:extLst>
              <a:ext uri="{FF2B5EF4-FFF2-40B4-BE49-F238E27FC236}">
                <a16:creationId xmlns:a16="http://schemas.microsoft.com/office/drawing/2014/main" id="{13BBB92F-34A2-102F-1CA6-6463BFDB2B02}"/>
              </a:ext>
            </a:extLst>
          </p:cNvPr>
          <p:cNvSpPr/>
          <p:nvPr/>
        </p:nvSpPr>
        <p:spPr>
          <a:xfrm>
            <a:off x="17957569"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0" name="object 40">
            <a:extLst>
              <a:ext uri="{FF2B5EF4-FFF2-40B4-BE49-F238E27FC236}">
                <a16:creationId xmlns:a16="http://schemas.microsoft.com/office/drawing/2014/main" id="{9A63DF8A-6B88-A896-F718-0D4EF8D5EC3A}"/>
              </a:ext>
            </a:extLst>
          </p:cNvPr>
          <p:cNvSpPr/>
          <p:nvPr/>
        </p:nvSpPr>
        <p:spPr>
          <a:xfrm>
            <a:off x="18219340"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1" name="object 41">
            <a:extLst>
              <a:ext uri="{FF2B5EF4-FFF2-40B4-BE49-F238E27FC236}">
                <a16:creationId xmlns:a16="http://schemas.microsoft.com/office/drawing/2014/main" id="{B2D81485-B11E-676C-0B22-BCBE83CB9DF3}"/>
              </a:ext>
            </a:extLst>
          </p:cNvPr>
          <p:cNvSpPr/>
          <p:nvPr/>
        </p:nvSpPr>
        <p:spPr>
          <a:xfrm>
            <a:off x="18481112"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2" name="object 42">
            <a:extLst>
              <a:ext uri="{FF2B5EF4-FFF2-40B4-BE49-F238E27FC236}">
                <a16:creationId xmlns:a16="http://schemas.microsoft.com/office/drawing/2014/main" id="{64BADA44-A1BE-AEE9-572B-1082F09EE762}"/>
              </a:ext>
            </a:extLst>
          </p:cNvPr>
          <p:cNvSpPr/>
          <p:nvPr/>
        </p:nvSpPr>
        <p:spPr>
          <a:xfrm>
            <a:off x="18742885"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3" name="object 43">
            <a:extLst>
              <a:ext uri="{FF2B5EF4-FFF2-40B4-BE49-F238E27FC236}">
                <a16:creationId xmlns:a16="http://schemas.microsoft.com/office/drawing/2014/main" id="{D7CFC089-A56A-AE48-B444-02DA768C8E61}"/>
              </a:ext>
            </a:extLst>
          </p:cNvPr>
          <p:cNvSpPr/>
          <p:nvPr/>
        </p:nvSpPr>
        <p:spPr>
          <a:xfrm>
            <a:off x="19004657"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4" name="object 44">
            <a:extLst>
              <a:ext uri="{FF2B5EF4-FFF2-40B4-BE49-F238E27FC236}">
                <a16:creationId xmlns:a16="http://schemas.microsoft.com/office/drawing/2014/main" id="{2BD4EEBA-8E37-0F2C-4D58-8CCA432128C7}"/>
              </a:ext>
            </a:extLst>
          </p:cNvPr>
          <p:cNvSpPr/>
          <p:nvPr/>
        </p:nvSpPr>
        <p:spPr>
          <a:xfrm>
            <a:off x="19266428"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5" name="object 45">
            <a:extLst>
              <a:ext uri="{FF2B5EF4-FFF2-40B4-BE49-F238E27FC236}">
                <a16:creationId xmlns:a16="http://schemas.microsoft.com/office/drawing/2014/main" id="{E966C15C-BDA8-747A-4F89-FA94AF301230}"/>
              </a:ext>
            </a:extLst>
          </p:cNvPr>
          <p:cNvSpPr/>
          <p:nvPr/>
        </p:nvSpPr>
        <p:spPr>
          <a:xfrm>
            <a:off x="19528201"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6" name="object 46">
            <a:extLst>
              <a:ext uri="{FF2B5EF4-FFF2-40B4-BE49-F238E27FC236}">
                <a16:creationId xmlns:a16="http://schemas.microsoft.com/office/drawing/2014/main" id="{3CD54DEE-B244-E977-BF43-9916D9FC4C3D}"/>
              </a:ext>
            </a:extLst>
          </p:cNvPr>
          <p:cNvSpPr/>
          <p:nvPr/>
        </p:nvSpPr>
        <p:spPr>
          <a:xfrm>
            <a:off x="19789973"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7" name="object 47">
            <a:extLst>
              <a:ext uri="{FF2B5EF4-FFF2-40B4-BE49-F238E27FC236}">
                <a16:creationId xmlns:a16="http://schemas.microsoft.com/office/drawing/2014/main" id="{A793F94E-F61F-0515-6FD2-AA5AD1258BA4}"/>
              </a:ext>
            </a:extLst>
          </p:cNvPr>
          <p:cNvSpPr/>
          <p:nvPr/>
        </p:nvSpPr>
        <p:spPr>
          <a:xfrm>
            <a:off x="17957569"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8" name="object 48">
            <a:extLst>
              <a:ext uri="{FF2B5EF4-FFF2-40B4-BE49-F238E27FC236}">
                <a16:creationId xmlns:a16="http://schemas.microsoft.com/office/drawing/2014/main" id="{6840C467-4DD9-2B0B-CCF1-14F62051ACE4}"/>
              </a:ext>
            </a:extLst>
          </p:cNvPr>
          <p:cNvSpPr/>
          <p:nvPr/>
        </p:nvSpPr>
        <p:spPr>
          <a:xfrm>
            <a:off x="18219340"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9" name="object 49">
            <a:extLst>
              <a:ext uri="{FF2B5EF4-FFF2-40B4-BE49-F238E27FC236}">
                <a16:creationId xmlns:a16="http://schemas.microsoft.com/office/drawing/2014/main" id="{0791C318-A3AB-8C27-5EC7-246C763A5EA4}"/>
              </a:ext>
            </a:extLst>
          </p:cNvPr>
          <p:cNvSpPr/>
          <p:nvPr/>
        </p:nvSpPr>
        <p:spPr>
          <a:xfrm>
            <a:off x="18481112"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0" name="object 50">
            <a:extLst>
              <a:ext uri="{FF2B5EF4-FFF2-40B4-BE49-F238E27FC236}">
                <a16:creationId xmlns:a16="http://schemas.microsoft.com/office/drawing/2014/main" id="{793B6234-1F65-C0CA-047A-8C4FBA91B793}"/>
              </a:ext>
            </a:extLst>
          </p:cNvPr>
          <p:cNvSpPr/>
          <p:nvPr/>
        </p:nvSpPr>
        <p:spPr>
          <a:xfrm>
            <a:off x="18742885"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1" name="object 51">
            <a:extLst>
              <a:ext uri="{FF2B5EF4-FFF2-40B4-BE49-F238E27FC236}">
                <a16:creationId xmlns:a16="http://schemas.microsoft.com/office/drawing/2014/main" id="{0D9249C0-0056-D5A9-A300-154033518344}"/>
              </a:ext>
            </a:extLst>
          </p:cNvPr>
          <p:cNvSpPr/>
          <p:nvPr/>
        </p:nvSpPr>
        <p:spPr>
          <a:xfrm>
            <a:off x="19004657"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2" name="object 52">
            <a:extLst>
              <a:ext uri="{FF2B5EF4-FFF2-40B4-BE49-F238E27FC236}">
                <a16:creationId xmlns:a16="http://schemas.microsoft.com/office/drawing/2014/main" id="{392C9710-83EB-6872-6165-F7076A06118D}"/>
              </a:ext>
            </a:extLst>
          </p:cNvPr>
          <p:cNvSpPr/>
          <p:nvPr/>
        </p:nvSpPr>
        <p:spPr>
          <a:xfrm>
            <a:off x="19266428"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3" name="object 53">
            <a:extLst>
              <a:ext uri="{FF2B5EF4-FFF2-40B4-BE49-F238E27FC236}">
                <a16:creationId xmlns:a16="http://schemas.microsoft.com/office/drawing/2014/main" id="{4BDAD698-76D1-0064-44EA-A0683C6D8191}"/>
              </a:ext>
            </a:extLst>
          </p:cNvPr>
          <p:cNvSpPr/>
          <p:nvPr/>
        </p:nvSpPr>
        <p:spPr>
          <a:xfrm>
            <a:off x="19528201"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4" name="object 54">
            <a:extLst>
              <a:ext uri="{FF2B5EF4-FFF2-40B4-BE49-F238E27FC236}">
                <a16:creationId xmlns:a16="http://schemas.microsoft.com/office/drawing/2014/main" id="{D89DA30A-C7BC-B318-187F-68EB505EB97D}"/>
              </a:ext>
            </a:extLst>
          </p:cNvPr>
          <p:cNvSpPr/>
          <p:nvPr/>
        </p:nvSpPr>
        <p:spPr>
          <a:xfrm>
            <a:off x="19789973"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5" name="object 55">
            <a:extLst>
              <a:ext uri="{FF2B5EF4-FFF2-40B4-BE49-F238E27FC236}">
                <a16:creationId xmlns:a16="http://schemas.microsoft.com/office/drawing/2014/main" id="{2A71B2D2-1A6D-4F78-F0DE-CD2FCE456FFE}"/>
              </a:ext>
            </a:extLst>
          </p:cNvPr>
          <p:cNvSpPr/>
          <p:nvPr/>
        </p:nvSpPr>
        <p:spPr>
          <a:xfrm>
            <a:off x="17957569"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6" name="object 56">
            <a:extLst>
              <a:ext uri="{FF2B5EF4-FFF2-40B4-BE49-F238E27FC236}">
                <a16:creationId xmlns:a16="http://schemas.microsoft.com/office/drawing/2014/main" id="{054B24E5-7273-5254-52F2-C9CEBD34DA9C}"/>
              </a:ext>
            </a:extLst>
          </p:cNvPr>
          <p:cNvSpPr/>
          <p:nvPr/>
        </p:nvSpPr>
        <p:spPr>
          <a:xfrm>
            <a:off x="18219340"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7" name="object 57">
            <a:extLst>
              <a:ext uri="{FF2B5EF4-FFF2-40B4-BE49-F238E27FC236}">
                <a16:creationId xmlns:a16="http://schemas.microsoft.com/office/drawing/2014/main" id="{C5CBA562-D37F-FC0A-7A6D-358C6142622D}"/>
              </a:ext>
            </a:extLst>
          </p:cNvPr>
          <p:cNvSpPr/>
          <p:nvPr/>
        </p:nvSpPr>
        <p:spPr>
          <a:xfrm>
            <a:off x="18481112"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8" name="object 58">
            <a:extLst>
              <a:ext uri="{FF2B5EF4-FFF2-40B4-BE49-F238E27FC236}">
                <a16:creationId xmlns:a16="http://schemas.microsoft.com/office/drawing/2014/main" id="{CF468878-0CC9-97C6-F40A-9F3FEEEB8079}"/>
              </a:ext>
            </a:extLst>
          </p:cNvPr>
          <p:cNvSpPr/>
          <p:nvPr/>
        </p:nvSpPr>
        <p:spPr>
          <a:xfrm>
            <a:off x="18742885"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9" name="object 59">
            <a:extLst>
              <a:ext uri="{FF2B5EF4-FFF2-40B4-BE49-F238E27FC236}">
                <a16:creationId xmlns:a16="http://schemas.microsoft.com/office/drawing/2014/main" id="{AA0C78F9-0C5C-8712-70A2-7FF68CBAF2A2}"/>
              </a:ext>
            </a:extLst>
          </p:cNvPr>
          <p:cNvSpPr/>
          <p:nvPr/>
        </p:nvSpPr>
        <p:spPr>
          <a:xfrm>
            <a:off x="19004657"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0" name="object 60">
            <a:extLst>
              <a:ext uri="{FF2B5EF4-FFF2-40B4-BE49-F238E27FC236}">
                <a16:creationId xmlns:a16="http://schemas.microsoft.com/office/drawing/2014/main" id="{86B0C93F-D6DB-87C0-40EA-46EB17E17CC5}"/>
              </a:ext>
            </a:extLst>
          </p:cNvPr>
          <p:cNvSpPr/>
          <p:nvPr/>
        </p:nvSpPr>
        <p:spPr>
          <a:xfrm>
            <a:off x="19266428"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1" name="object 61">
            <a:extLst>
              <a:ext uri="{FF2B5EF4-FFF2-40B4-BE49-F238E27FC236}">
                <a16:creationId xmlns:a16="http://schemas.microsoft.com/office/drawing/2014/main" id="{0CC10BA0-8ECC-8C5B-F0AF-496F31FB69B3}"/>
              </a:ext>
            </a:extLst>
          </p:cNvPr>
          <p:cNvSpPr/>
          <p:nvPr/>
        </p:nvSpPr>
        <p:spPr>
          <a:xfrm>
            <a:off x="19528201"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2" name="object 62">
            <a:extLst>
              <a:ext uri="{FF2B5EF4-FFF2-40B4-BE49-F238E27FC236}">
                <a16:creationId xmlns:a16="http://schemas.microsoft.com/office/drawing/2014/main" id="{2B3E5BE3-178F-AFE4-FF32-E3F230362615}"/>
              </a:ext>
            </a:extLst>
          </p:cNvPr>
          <p:cNvSpPr/>
          <p:nvPr/>
        </p:nvSpPr>
        <p:spPr>
          <a:xfrm>
            <a:off x="19789973"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3" name="object 63">
            <a:extLst>
              <a:ext uri="{FF2B5EF4-FFF2-40B4-BE49-F238E27FC236}">
                <a16:creationId xmlns:a16="http://schemas.microsoft.com/office/drawing/2014/main" id="{A0244BF1-18D6-3222-8A3A-1B7CC5B0B859}"/>
              </a:ext>
            </a:extLst>
          </p:cNvPr>
          <p:cNvSpPr/>
          <p:nvPr/>
        </p:nvSpPr>
        <p:spPr>
          <a:xfrm>
            <a:off x="17957569"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4" name="object 64">
            <a:extLst>
              <a:ext uri="{FF2B5EF4-FFF2-40B4-BE49-F238E27FC236}">
                <a16:creationId xmlns:a16="http://schemas.microsoft.com/office/drawing/2014/main" id="{4C106B66-41AE-D012-88E9-05A6C41881EE}"/>
              </a:ext>
            </a:extLst>
          </p:cNvPr>
          <p:cNvSpPr/>
          <p:nvPr/>
        </p:nvSpPr>
        <p:spPr>
          <a:xfrm>
            <a:off x="18219340"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5" name="object 65">
            <a:extLst>
              <a:ext uri="{FF2B5EF4-FFF2-40B4-BE49-F238E27FC236}">
                <a16:creationId xmlns:a16="http://schemas.microsoft.com/office/drawing/2014/main" id="{EEF6C859-59B8-69B8-B17F-BA6D3AB0D930}"/>
              </a:ext>
            </a:extLst>
          </p:cNvPr>
          <p:cNvSpPr/>
          <p:nvPr/>
        </p:nvSpPr>
        <p:spPr>
          <a:xfrm>
            <a:off x="18481112"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6" name="object 66">
            <a:extLst>
              <a:ext uri="{FF2B5EF4-FFF2-40B4-BE49-F238E27FC236}">
                <a16:creationId xmlns:a16="http://schemas.microsoft.com/office/drawing/2014/main" id="{4A8F0318-D18C-F965-0E14-45F3AAAC33E1}"/>
              </a:ext>
            </a:extLst>
          </p:cNvPr>
          <p:cNvSpPr/>
          <p:nvPr/>
        </p:nvSpPr>
        <p:spPr>
          <a:xfrm>
            <a:off x="18742885"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7" name="object 67">
            <a:extLst>
              <a:ext uri="{FF2B5EF4-FFF2-40B4-BE49-F238E27FC236}">
                <a16:creationId xmlns:a16="http://schemas.microsoft.com/office/drawing/2014/main" id="{785B09A5-CCC5-FB09-CEDE-F58D9EDE4863}"/>
              </a:ext>
            </a:extLst>
          </p:cNvPr>
          <p:cNvSpPr/>
          <p:nvPr/>
        </p:nvSpPr>
        <p:spPr>
          <a:xfrm>
            <a:off x="19004657"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8" name="object 68">
            <a:extLst>
              <a:ext uri="{FF2B5EF4-FFF2-40B4-BE49-F238E27FC236}">
                <a16:creationId xmlns:a16="http://schemas.microsoft.com/office/drawing/2014/main" id="{F8D41906-6F47-FC3E-4454-9AD1D68172CF}"/>
              </a:ext>
            </a:extLst>
          </p:cNvPr>
          <p:cNvSpPr/>
          <p:nvPr/>
        </p:nvSpPr>
        <p:spPr>
          <a:xfrm>
            <a:off x="19266428"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9" name="object 69">
            <a:extLst>
              <a:ext uri="{FF2B5EF4-FFF2-40B4-BE49-F238E27FC236}">
                <a16:creationId xmlns:a16="http://schemas.microsoft.com/office/drawing/2014/main" id="{94509C67-FAAB-B221-0B16-16E575F6C7A7}"/>
              </a:ext>
            </a:extLst>
          </p:cNvPr>
          <p:cNvSpPr/>
          <p:nvPr/>
        </p:nvSpPr>
        <p:spPr>
          <a:xfrm>
            <a:off x="19528201"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70" name="object 70">
            <a:extLst>
              <a:ext uri="{FF2B5EF4-FFF2-40B4-BE49-F238E27FC236}">
                <a16:creationId xmlns:a16="http://schemas.microsoft.com/office/drawing/2014/main" id="{073AA7BD-D5F3-375E-B95D-2309D6F1F186}"/>
              </a:ext>
            </a:extLst>
          </p:cNvPr>
          <p:cNvSpPr/>
          <p:nvPr/>
        </p:nvSpPr>
        <p:spPr>
          <a:xfrm>
            <a:off x="19789973"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73" name="Título 78">
            <a:extLst>
              <a:ext uri="{FF2B5EF4-FFF2-40B4-BE49-F238E27FC236}">
                <a16:creationId xmlns:a16="http://schemas.microsoft.com/office/drawing/2014/main" id="{9289E2C6-16FF-65C8-24AB-9C240506F105}"/>
              </a:ext>
            </a:extLst>
          </p:cNvPr>
          <p:cNvSpPr txBox="1">
            <a:spLocks/>
          </p:cNvSpPr>
          <p:nvPr/>
        </p:nvSpPr>
        <p:spPr>
          <a:xfrm>
            <a:off x="5360001" y="979938"/>
            <a:ext cx="9181875" cy="1015663"/>
          </a:xfrm>
          <a:prstGeom prst="rect">
            <a:avLst/>
          </a:prstGeom>
        </p:spPr>
        <p:txBody>
          <a:bodyPr wrap="square" lIns="0" tIns="0" rIns="0" bIns="0">
            <a:spAutoFit/>
          </a:bodyPr>
          <a:lstStyle>
            <a:lvl1pPr>
              <a:defRPr sz="6100" b="0" i="0">
                <a:solidFill>
                  <a:srgbClr val="333333"/>
                </a:solidFill>
                <a:latin typeface="Montserrat Light"/>
                <a:ea typeface="+mj-ea"/>
                <a:cs typeface="Montserrat Light"/>
              </a:defRPr>
            </a:lvl1pPr>
          </a:lstStyle>
          <a:p>
            <a:r>
              <a:rPr lang="pt-BR" sz="6600" b="1" kern="0" dirty="0">
                <a:solidFill>
                  <a:srgbClr val="C00000"/>
                </a:solidFill>
                <a:latin typeface="+mj-lt"/>
              </a:rPr>
              <a:t>IPv4 – esgotamento de IP</a:t>
            </a:r>
          </a:p>
        </p:txBody>
      </p:sp>
      <p:sp>
        <p:nvSpPr>
          <p:cNvPr id="72" name="CaixaDeTexto 71">
            <a:extLst>
              <a:ext uri="{FF2B5EF4-FFF2-40B4-BE49-F238E27FC236}">
                <a16:creationId xmlns:a16="http://schemas.microsoft.com/office/drawing/2014/main" id="{CB29D78A-75C0-E85A-3DE3-C9819832D82C}"/>
              </a:ext>
            </a:extLst>
          </p:cNvPr>
          <p:cNvSpPr txBox="1">
            <a:spLocks/>
          </p:cNvSpPr>
          <p:nvPr/>
        </p:nvSpPr>
        <p:spPr>
          <a:xfrm>
            <a:off x="1137334" y="2561339"/>
            <a:ext cx="18323348" cy="5909310"/>
          </a:xfrm>
          <a:prstGeom prst="rect">
            <a:avLst/>
          </a:prstGeom>
          <a:noFill/>
        </p:spPr>
        <p:txBody>
          <a:bodyPr wrap="square">
            <a:spAutoFit/>
          </a:bodyPr>
          <a:lstStyle/>
          <a:p>
            <a:pPr algn="just"/>
            <a:r>
              <a:rPr lang="pt-BR" sz="5400" dirty="0">
                <a:solidFill>
                  <a:schemeClr val="tx1">
                    <a:lumMod val="65000"/>
                    <a:lumOff val="35000"/>
                  </a:schemeClr>
                </a:solidFill>
                <a:latin typeface="+mj-lt"/>
                <a:cs typeface="Arial" panose="020B0604020202020204" pitchFamily="34" charset="0"/>
              </a:rPr>
              <a:t>O IPv4 mostrou-se muito robusto, de fácil implantação e interoperabilidade, entretanto, seu projeto original não previa alguns aspectos como: </a:t>
            </a:r>
            <a:r>
              <a:rPr lang="pt-BR" sz="5400" b="1" dirty="0">
                <a:solidFill>
                  <a:srgbClr val="FF0000"/>
                </a:solidFill>
                <a:latin typeface="+mj-lt"/>
                <a:cs typeface="Arial" panose="020B0604020202020204" pitchFamily="34" charset="0"/>
              </a:rPr>
              <a:t>O crescimento exponencial das redes e um possível esgotamento dos endereços IP. </a:t>
            </a:r>
            <a:r>
              <a:rPr lang="pt-BR" sz="5400" dirty="0">
                <a:solidFill>
                  <a:schemeClr val="tx1">
                    <a:lumMod val="65000"/>
                    <a:lumOff val="35000"/>
                  </a:schemeClr>
                </a:solidFill>
                <a:latin typeface="+mj-lt"/>
                <a:cs typeface="Arial" panose="020B0604020202020204" pitchFamily="34" charset="0"/>
              </a:rPr>
              <a:t>O desenvolvimento de um novo protocolo, no entanto, requer tempo e recursos consideráveis. Então, outras soluções tecnológicas, paliativas, foram também adotadas no curto prazo. </a:t>
            </a:r>
            <a:endParaRPr lang="pt-BR" sz="5400" b="1" dirty="0">
              <a:solidFill>
                <a:schemeClr val="tx1">
                  <a:lumMod val="65000"/>
                  <a:lumOff val="35000"/>
                </a:schemeClr>
              </a:solidFill>
              <a:latin typeface="+mj-lt"/>
              <a:cs typeface="Arial" panose="020B0604020202020204" pitchFamily="34" charset="0"/>
            </a:endParaRPr>
          </a:p>
        </p:txBody>
      </p:sp>
    </p:spTree>
    <p:extLst>
      <p:ext uri="{BB962C8B-B14F-4D97-AF65-F5344CB8AC3E}">
        <p14:creationId xmlns:p14="http://schemas.microsoft.com/office/powerpoint/2010/main" val="459629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p:bldP spid="72" grpId="0"/>
    </p:bldLst>
  </p:timing>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91AFF47D-2DFE-7FA1-6C36-F20657CFDE49}"/>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6E8CB9A2-2068-CAD7-C8AF-227ABAC31D27}"/>
              </a:ext>
            </a:extLst>
          </p:cNvPr>
          <p:cNvSpPr/>
          <p:nvPr/>
        </p:nvSpPr>
        <p:spPr>
          <a:xfrm>
            <a:off x="1047088" y="1047088"/>
            <a:ext cx="0" cy="1466215"/>
          </a:xfrm>
          <a:custGeom>
            <a:avLst/>
            <a:gdLst/>
            <a:ahLst/>
            <a:cxnLst/>
            <a:rect l="l" t="t" r="r" b="b"/>
            <a:pathLst>
              <a:path h="1466214">
                <a:moveTo>
                  <a:pt x="0" y="0"/>
                </a:moveTo>
                <a:lnTo>
                  <a:pt x="0" y="1465923"/>
                </a:lnTo>
              </a:path>
            </a:pathLst>
          </a:custGeom>
          <a:ln w="104708">
            <a:solidFill>
              <a:srgbClr val="C1272C"/>
            </a:solidFill>
          </a:ln>
        </p:spPr>
        <p:txBody>
          <a:bodyPr wrap="square" lIns="0" tIns="0" rIns="0" bIns="0" rtlCol="0"/>
          <a:lstStyle/>
          <a:p>
            <a:endParaRPr/>
          </a:p>
        </p:txBody>
      </p:sp>
      <p:sp>
        <p:nvSpPr>
          <p:cNvPr id="3" name="object 3">
            <a:extLst>
              <a:ext uri="{FF2B5EF4-FFF2-40B4-BE49-F238E27FC236}">
                <a16:creationId xmlns:a16="http://schemas.microsoft.com/office/drawing/2014/main" id="{FE21238B-B73E-B5DE-5DA8-F74B29FFFA24}"/>
              </a:ext>
            </a:extLst>
          </p:cNvPr>
          <p:cNvSpPr/>
          <p:nvPr/>
        </p:nvSpPr>
        <p:spPr>
          <a:xfrm>
            <a:off x="0" y="11151492"/>
            <a:ext cx="20104100" cy="157480"/>
          </a:xfrm>
          <a:custGeom>
            <a:avLst/>
            <a:gdLst/>
            <a:ahLst/>
            <a:cxnLst/>
            <a:rect l="l" t="t" r="r" b="b"/>
            <a:pathLst>
              <a:path w="20104100" h="157479">
                <a:moveTo>
                  <a:pt x="20104099" y="0"/>
                </a:moveTo>
                <a:lnTo>
                  <a:pt x="0" y="0"/>
                </a:lnTo>
                <a:lnTo>
                  <a:pt x="0" y="157063"/>
                </a:lnTo>
                <a:lnTo>
                  <a:pt x="20104099" y="157063"/>
                </a:lnTo>
                <a:lnTo>
                  <a:pt x="20104099" y="0"/>
                </a:lnTo>
                <a:close/>
              </a:path>
            </a:pathLst>
          </a:custGeom>
          <a:solidFill>
            <a:srgbClr val="C1272C"/>
          </a:solidFill>
        </p:spPr>
        <p:txBody>
          <a:bodyPr wrap="square" lIns="0" tIns="0" rIns="0" bIns="0" rtlCol="0"/>
          <a:lstStyle/>
          <a:p>
            <a:endParaRPr/>
          </a:p>
        </p:txBody>
      </p:sp>
      <p:grpSp>
        <p:nvGrpSpPr>
          <p:cNvPr id="4" name="object 4">
            <a:extLst>
              <a:ext uri="{FF2B5EF4-FFF2-40B4-BE49-F238E27FC236}">
                <a16:creationId xmlns:a16="http://schemas.microsoft.com/office/drawing/2014/main" id="{C773136D-15CF-0CEB-9209-6A03D37B7D71}"/>
              </a:ext>
            </a:extLst>
          </p:cNvPr>
          <p:cNvGrpSpPr/>
          <p:nvPr/>
        </p:nvGrpSpPr>
        <p:grpSpPr>
          <a:xfrm>
            <a:off x="15311497" y="431894"/>
            <a:ext cx="3693160" cy="942975"/>
            <a:chOff x="15363992" y="1047088"/>
            <a:chExt cx="3693160" cy="942975"/>
          </a:xfrm>
        </p:grpSpPr>
        <p:sp>
          <p:nvSpPr>
            <p:cNvPr id="5" name="object 5">
              <a:extLst>
                <a:ext uri="{FF2B5EF4-FFF2-40B4-BE49-F238E27FC236}">
                  <a16:creationId xmlns:a16="http://schemas.microsoft.com/office/drawing/2014/main" id="{F9933083-1B2F-D88A-CAC5-408D5C4B9AE3}"/>
                </a:ext>
              </a:extLst>
            </p:cNvPr>
            <p:cNvSpPr/>
            <p:nvPr/>
          </p:nvSpPr>
          <p:spPr>
            <a:xfrm>
              <a:off x="15364065" y="1047088"/>
              <a:ext cx="3693160" cy="942975"/>
            </a:xfrm>
            <a:custGeom>
              <a:avLst/>
              <a:gdLst/>
              <a:ahLst/>
              <a:cxnLst/>
              <a:rect l="l" t="t" r="r" b="b"/>
              <a:pathLst>
                <a:path w="3693159" h="942975">
                  <a:moveTo>
                    <a:pt x="3692945" y="0"/>
                  </a:moveTo>
                  <a:lnTo>
                    <a:pt x="0" y="0"/>
                  </a:lnTo>
                  <a:lnTo>
                    <a:pt x="0" y="942379"/>
                  </a:lnTo>
                  <a:lnTo>
                    <a:pt x="3692945" y="942379"/>
                  </a:lnTo>
                  <a:lnTo>
                    <a:pt x="3692945" y="0"/>
                  </a:lnTo>
                  <a:close/>
                </a:path>
              </a:pathLst>
            </a:custGeom>
            <a:solidFill>
              <a:srgbClr val="E21013"/>
            </a:solidFill>
          </p:spPr>
          <p:txBody>
            <a:bodyPr wrap="square" lIns="0" tIns="0" rIns="0" bIns="0" rtlCol="0"/>
            <a:lstStyle/>
            <a:p>
              <a:endParaRPr/>
            </a:p>
          </p:txBody>
        </p:sp>
        <p:sp>
          <p:nvSpPr>
            <p:cNvPr id="6" name="object 6">
              <a:extLst>
                <a:ext uri="{FF2B5EF4-FFF2-40B4-BE49-F238E27FC236}">
                  <a16:creationId xmlns:a16="http://schemas.microsoft.com/office/drawing/2014/main" id="{5CB5038F-760C-0EDB-887B-94F00C7D4FAC}"/>
                </a:ext>
              </a:extLst>
            </p:cNvPr>
            <p:cNvSpPr/>
            <p:nvPr/>
          </p:nvSpPr>
          <p:spPr>
            <a:xfrm>
              <a:off x="15363990" y="1167618"/>
              <a:ext cx="3693160" cy="700405"/>
            </a:xfrm>
            <a:custGeom>
              <a:avLst/>
              <a:gdLst/>
              <a:ahLst/>
              <a:cxnLst/>
              <a:rect l="l" t="t" r="r" b="b"/>
              <a:pathLst>
                <a:path w="3693159" h="700405">
                  <a:moveTo>
                    <a:pt x="198361" y="660984"/>
                  </a:moveTo>
                  <a:lnTo>
                    <a:pt x="0" y="660984"/>
                  </a:lnTo>
                  <a:lnTo>
                    <a:pt x="0" y="685812"/>
                  </a:lnTo>
                  <a:lnTo>
                    <a:pt x="198361" y="685812"/>
                  </a:lnTo>
                  <a:lnTo>
                    <a:pt x="198361" y="660984"/>
                  </a:lnTo>
                  <a:close/>
                </a:path>
                <a:path w="3693159" h="700405">
                  <a:moveTo>
                    <a:pt x="198361" y="502246"/>
                  </a:moveTo>
                  <a:lnTo>
                    <a:pt x="0" y="502246"/>
                  </a:lnTo>
                  <a:lnTo>
                    <a:pt x="0" y="527050"/>
                  </a:lnTo>
                  <a:lnTo>
                    <a:pt x="198361" y="527050"/>
                  </a:lnTo>
                  <a:lnTo>
                    <a:pt x="198361" y="502246"/>
                  </a:lnTo>
                  <a:close/>
                </a:path>
                <a:path w="3693159" h="700405">
                  <a:moveTo>
                    <a:pt x="198361" y="337540"/>
                  </a:moveTo>
                  <a:lnTo>
                    <a:pt x="0" y="337540"/>
                  </a:lnTo>
                  <a:lnTo>
                    <a:pt x="0" y="362356"/>
                  </a:lnTo>
                  <a:lnTo>
                    <a:pt x="198361" y="362356"/>
                  </a:lnTo>
                  <a:lnTo>
                    <a:pt x="198361" y="337540"/>
                  </a:lnTo>
                  <a:close/>
                </a:path>
                <a:path w="3693159" h="700405">
                  <a:moveTo>
                    <a:pt x="198361" y="175044"/>
                  </a:moveTo>
                  <a:lnTo>
                    <a:pt x="0" y="175044"/>
                  </a:lnTo>
                  <a:lnTo>
                    <a:pt x="0" y="199898"/>
                  </a:lnTo>
                  <a:lnTo>
                    <a:pt x="198361" y="199898"/>
                  </a:lnTo>
                  <a:lnTo>
                    <a:pt x="198361" y="175044"/>
                  </a:lnTo>
                  <a:close/>
                </a:path>
                <a:path w="3693159" h="700405">
                  <a:moveTo>
                    <a:pt x="198361" y="16789"/>
                  </a:moveTo>
                  <a:lnTo>
                    <a:pt x="0" y="16789"/>
                  </a:lnTo>
                  <a:lnTo>
                    <a:pt x="0" y="41592"/>
                  </a:lnTo>
                  <a:lnTo>
                    <a:pt x="198361" y="41592"/>
                  </a:lnTo>
                  <a:lnTo>
                    <a:pt x="198361" y="16789"/>
                  </a:lnTo>
                  <a:close/>
                </a:path>
                <a:path w="3693159" h="700405">
                  <a:moveTo>
                    <a:pt x="908519" y="161366"/>
                  </a:moveTo>
                  <a:lnTo>
                    <a:pt x="905611" y="119291"/>
                  </a:lnTo>
                  <a:lnTo>
                    <a:pt x="870216" y="56515"/>
                  </a:lnTo>
                  <a:lnTo>
                    <a:pt x="804722" y="18783"/>
                  </a:lnTo>
                  <a:lnTo>
                    <a:pt x="764209" y="8001"/>
                  </a:lnTo>
                  <a:lnTo>
                    <a:pt x="720382" y="1905"/>
                  </a:lnTo>
                  <a:lnTo>
                    <a:pt x="674649" y="0"/>
                  </a:lnTo>
                  <a:lnTo>
                    <a:pt x="627646" y="1714"/>
                  </a:lnTo>
                  <a:lnTo>
                    <a:pt x="580986" y="7264"/>
                  </a:lnTo>
                  <a:lnTo>
                    <a:pt x="535609" y="17233"/>
                  </a:lnTo>
                  <a:lnTo>
                    <a:pt x="492480" y="32207"/>
                  </a:lnTo>
                  <a:lnTo>
                    <a:pt x="452551" y="52793"/>
                  </a:lnTo>
                  <a:lnTo>
                    <a:pt x="416788" y="79552"/>
                  </a:lnTo>
                  <a:lnTo>
                    <a:pt x="386118" y="113106"/>
                  </a:lnTo>
                  <a:lnTo>
                    <a:pt x="361518" y="154012"/>
                  </a:lnTo>
                  <a:lnTo>
                    <a:pt x="343928" y="202895"/>
                  </a:lnTo>
                  <a:lnTo>
                    <a:pt x="339191" y="254914"/>
                  </a:lnTo>
                  <a:lnTo>
                    <a:pt x="348361" y="300837"/>
                  </a:lnTo>
                  <a:lnTo>
                    <a:pt x="371944" y="338734"/>
                  </a:lnTo>
                  <a:lnTo>
                    <a:pt x="410489" y="366699"/>
                  </a:lnTo>
                  <a:lnTo>
                    <a:pt x="460273" y="387223"/>
                  </a:lnTo>
                  <a:lnTo>
                    <a:pt x="508939" y="402183"/>
                  </a:lnTo>
                  <a:lnTo>
                    <a:pt x="594931" y="424510"/>
                  </a:lnTo>
                  <a:lnTo>
                    <a:pt x="628256" y="436435"/>
                  </a:lnTo>
                  <a:lnTo>
                    <a:pt x="652449" y="451891"/>
                  </a:lnTo>
                  <a:lnTo>
                    <a:pt x="665530" y="473189"/>
                  </a:lnTo>
                  <a:lnTo>
                    <a:pt x="665492" y="502577"/>
                  </a:lnTo>
                  <a:lnTo>
                    <a:pt x="650049" y="531888"/>
                  </a:lnTo>
                  <a:lnTo>
                    <a:pt x="622071" y="552818"/>
                  </a:lnTo>
                  <a:lnTo>
                    <a:pt x="587794" y="565378"/>
                  </a:lnTo>
                  <a:lnTo>
                    <a:pt x="553504" y="569556"/>
                  </a:lnTo>
                  <a:lnTo>
                    <a:pt x="508876" y="563194"/>
                  </a:lnTo>
                  <a:lnTo>
                    <a:pt x="477100" y="544436"/>
                  </a:lnTo>
                  <a:lnTo>
                    <a:pt x="460578" y="513829"/>
                  </a:lnTo>
                  <a:lnTo>
                    <a:pt x="461683" y="471868"/>
                  </a:lnTo>
                  <a:lnTo>
                    <a:pt x="275539" y="471868"/>
                  </a:lnTo>
                  <a:lnTo>
                    <a:pt x="269430" y="527735"/>
                  </a:lnTo>
                  <a:lnTo>
                    <a:pt x="274370" y="574230"/>
                  </a:lnTo>
                  <a:lnTo>
                    <a:pt x="289217" y="612089"/>
                  </a:lnTo>
                  <a:lnTo>
                    <a:pt x="312877" y="642086"/>
                  </a:lnTo>
                  <a:lnTo>
                    <a:pt x="344208" y="664946"/>
                  </a:lnTo>
                  <a:lnTo>
                    <a:pt x="382117" y="681418"/>
                  </a:lnTo>
                  <a:lnTo>
                    <a:pt x="425475" y="692264"/>
                  </a:lnTo>
                  <a:lnTo>
                    <a:pt x="473151" y="698233"/>
                  </a:lnTo>
                  <a:lnTo>
                    <a:pt x="524052" y="700049"/>
                  </a:lnTo>
                  <a:lnTo>
                    <a:pt x="575627" y="697547"/>
                  </a:lnTo>
                  <a:lnTo>
                    <a:pt x="626084" y="690016"/>
                  </a:lnTo>
                  <a:lnTo>
                    <a:pt x="674420" y="677392"/>
                  </a:lnTo>
                  <a:lnTo>
                    <a:pt x="719607" y="659612"/>
                  </a:lnTo>
                  <a:lnTo>
                    <a:pt x="760666" y="636625"/>
                  </a:lnTo>
                  <a:lnTo>
                    <a:pt x="796582" y="608368"/>
                  </a:lnTo>
                  <a:lnTo>
                    <a:pt x="826350" y="574776"/>
                  </a:lnTo>
                  <a:lnTo>
                    <a:pt x="829373" y="569556"/>
                  </a:lnTo>
                  <a:lnTo>
                    <a:pt x="848956" y="535813"/>
                  </a:lnTo>
                  <a:lnTo>
                    <a:pt x="863409" y="491388"/>
                  </a:lnTo>
                  <a:lnTo>
                    <a:pt x="869175" y="436956"/>
                  </a:lnTo>
                  <a:lnTo>
                    <a:pt x="862253" y="393573"/>
                  </a:lnTo>
                  <a:lnTo>
                    <a:pt x="844715" y="359727"/>
                  </a:lnTo>
                  <a:lnTo>
                    <a:pt x="786180" y="314388"/>
                  </a:lnTo>
                  <a:lnTo>
                    <a:pt x="749388" y="299808"/>
                  </a:lnTo>
                  <a:lnTo>
                    <a:pt x="710361" y="288569"/>
                  </a:lnTo>
                  <a:lnTo>
                    <a:pt x="634009" y="269887"/>
                  </a:lnTo>
                  <a:lnTo>
                    <a:pt x="598487" y="259105"/>
                  </a:lnTo>
                  <a:lnTo>
                    <a:pt x="566508" y="244411"/>
                  </a:lnTo>
                  <a:lnTo>
                    <a:pt x="545198" y="222910"/>
                  </a:lnTo>
                  <a:lnTo>
                    <a:pt x="541705" y="191706"/>
                  </a:lnTo>
                  <a:lnTo>
                    <a:pt x="553237" y="167970"/>
                  </a:lnTo>
                  <a:lnTo>
                    <a:pt x="574865" y="148424"/>
                  </a:lnTo>
                  <a:lnTo>
                    <a:pt x="603186" y="135166"/>
                  </a:lnTo>
                  <a:lnTo>
                    <a:pt x="634784" y="130289"/>
                  </a:lnTo>
                  <a:lnTo>
                    <a:pt x="656831" y="131673"/>
                  </a:lnTo>
                  <a:lnTo>
                    <a:pt x="701929" y="151714"/>
                  </a:lnTo>
                  <a:lnTo>
                    <a:pt x="716394" y="192925"/>
                  </a:lnTo>
                  <a:lnTo>
                    <a:pt x="713587" y="211251"/>
                  </a:lnTo>
                  <a:lnTo>
                    <a:pt x="899706" y="211251"/>
                  </a:lnTo>
                  <a:lnTo>
                    <a:pt x="908519" y="161366"/>
                  </a:lnTo>
                  <a:close/>
                </a:path>
                <a:path w="3693159" h="700405">
                  <a:moveTo>
                    <a:pt x="1580972" y="13944"/>
                  </a:moveTo>
                  <a:lnTo>
                    <a:pt x="1069111" y="13944"/>
                  </a:lnTo>
                  <a:lnTo>
                    <a:pt x="926261" y="685927"/>
                  </a:lnTo>
                  <a:lnTo>
                    <a:pt x="1438135" y="685927"/>
                  </a:lnTo>
                  <a:lnTo>
                    <a:pt x="1465897" y="555599"/>
                  </a:lnTo>
                  <a:lnTo>
                    <a:pt x="1140142" y="555599"/>
                  </a:lnTo>
                  <a:lnTo>
                    <a:pt x="1170393" y="413207"/>
                  </a:lnTo>
                  <a:lnTo>
                    <a:pt x="1470075" y="413207"/>
                  </a:lnTo>
                  <a:lnTo>
                    <a:pt x="1497685" y="282956"/>
                  </a:lnTo>
                  <a:lnTo>
                    <a:pt x="1198003" y="282956"/>
                  </a:lnTo>
                  <a:lnTo>
                    <a:pt x="1227467" y="144233"/>
                  </a:lnTo>
                  <a:lnTo>
                    <a:pt x="1553222" y="144233"/>
                  </a:lnTo>
                  <a:lnTo>
                    <a:pt x="1580972" y="13944"/>
                  </a:lnTo>
                  <a:close/>
                </a:path>
                <a:path w="3693159" h="700405">
                  <a:moveTo>
                    <a:pt x="2341346" y="13944"/>
                  </a:moveTo>
                  <a:lnTo>
                    <a:pt x="2173833" y="13944"/>
                  </a:lnTo>
                  <a:lnTo>
                    <a:pt x="2067737" y="512775"/>
                  </a:lnTo>
                  <a:lnTo>
                    <a:pt x="2065566" y="514680"/>
                  </a:lnTo>
                  <a:lnTo>
                    <a:pt x="1984082" y="171272"/>
                  </a:lnTo>
                  <a:lnTo>
                    <a:pt x="1946757" y="13944"/>
                  </a:lnTo>
                  <a:lnTo>
                    <a:pt x="1686140" y="13944"/>
                  </a:lnTo>
                  <a:lnTo>
                    <a:pt x="1543291" y="685927"/>
                  </a:lnTo>
                  <a:lnTo>
                    <a:pt x="1710829" y="685927"/>
                  </a:lnTo>
                  <a:lnTo>
                    <a:pt x="1820189" y="171272"/>
                  </a:lnTo>
                  <a:lnTo>
                    <a:pt x="1822043" y="171272"/>
                  </a:lnTo>
                  <a:lnTo>
                    <a:pt x="1940687" y="685927"/>
                  </a:lnTo>
                  <a:lnTo>
                    <a:pt x="2198509" y="685927"/>
                  </a:lnTo>
                  <a:lnTo>
                    <a:pt x="2234920" y="514680"/>
                  </a:lnTo>
                  <a:lnTo>
                    <a:pt x="2341346" y="13944"/>
                  </a:lnTo>
                  <a:close/>
                </a:path>
                <a:path w="3693159" h="700405">
                  <a:moveTo>
                    <a:pt x="3024962" y="685927"/>
                  </a:moveTo>
                  <a:lnTo>
                    <a:pt x="3001060" y="554685"/>
                  </a:lnTo>
                  <a:lnTo>
                    <a:pt x="2977337" y="424395"/>
                  </a:lnTo>
                  <a:lnTo>
                    <a:pt x="2926486" y="145148"/>
                  </a:lnTo>
                  <a:lnTo>
                    <a:pt x="2902585" y="13944"/>
                  </a:lnTo>
                  <a:lnTo>
                    <a:pt x="2779890" y="13944"/>
                  </a:lnTo>
                  <a:lnTo>
                    <a:pt x="2779890" y="424395"/>
                  </a:lnTo>
                  <a:lnTo>
                    <a:pt x="2600261" y="424395"/>
                  </a:lnTo>
                  <a:lnTo>
                    <a:pt x="2750870" y="145148"/>
                  </a:lnTo>
                  <a:lnTo>
                    <a:pt x="2753652" y="145148"/>
                  </a:lnTo>
                  <a:lnTo>
                    <a:pt x="2779890" y="424395"/>
                  </a:lnTo>
                  <a:lnTo>
                    <a:pt x="2779890" y="13944"/>
                  </a:lnTo>
                  <a:lnTo>
                    <a:pt x="2675483" y="13944"/>
                  </a:lnTo>
                  <a:lnTo>
                    <a:pt x="2267356" y="685927"/>
                  </a:lnTo>
                  <a:lnTo>
                    <a:pt x="2453525" y="685927"/>
                  </a:lnTo>
                  <a:lnTo>
                    <a:pt x="2525179" y="554685"/>
                  </a:lnTo>
                  <a:lnTo>
                    <a:pt x="2797886" y="554685"/>
                  </a:lnTo>
                  <a:lnTo>
                    <a:pt x="2814637" y="685927"/>
                  </a:lnTo>
                  <a:lnTo>
                    <a:pt x="3024962" y="685927"/>
                  </a:lnTo>
                  <a:close/>
                </a:path>
                <a:path w="3693159" h="700405">
                  <a:moveTo>
                    <a:pt x="3424682" y="13944"/>
                  </a:moveTo>
                  <a:lnTo>
                    <a:pt x="3238563" y="13944"/>
                  </a:lnTo>
                  <a:lnTo>
                    <a:pt x="3095675" y="685927"/>
                  </a:lnTo>
                  <a:lnTo>
                    <a:pt x="3281832" y="685927"/>
                  </a:lnTo>
                  <a:lnTo>
                    <a:pt x="3424682" y="13944"/>
                  </a:lnTo>
                  <a:close/>
                </a:path>
                <a:path w="3693159" h="700405">
                  <a:moveTo>
                    <a:pt x="3692931" y="660984"/>
                  </a:moveTo>
                  <a:lnTo>
                    <a:pt x="3494570" y="660984"/>
                  </a:lnTo>
                  <a:lnTo>
                    <a:pt x="3494570" y="685812"/>
                  </a:lnTo>
                  <a:lnTo>
                    <a:pt x="3692931" y="685812"/>
                  </a:lnTo>
                  <a:lnTo>
                    <a:pt x="3692931" y="660984"/>
                  </a:lnTo>
                  <a:close/>
                </a:path>
                <a:path w="3693159" h="700405">
                  <a:moveTo>
                    <a:pt x="3692931" y="502246"/>
                  </a:moveTo>
                  <a:lnTo>
                    <a:pt x="3494570" y="502246"/>
                  </a:lnTo>
                  <a:lnTo>
                    <a:pt x="3494570" y="527050"/>
                  </a:lnTo>
                  <a:lnTo>
                    <a:pt x="3692931" y="527050"/>
                  </a:lnTo>
                  <a:lnTo>
                    <a:pt x="3692931" y="502246"/>
                  </a:lnTo>
                  <a:close/>
                </a:path>
                <a:path w="3693159" h="700405">
                  <a:moveTo>
                    <a:pt x="3692931" y="337540"/>
                  </a:moveTo>
                  <a:lnTo>
                    <a:pt x="3494570" y="337540"/>
                  </a:lnTo>
                  <a:lnTo>
                    <a:pt x="3494570" y="362356"/>
                  </a:lnTo>
                  <a:lnTo>
                    <a:pt x="3692931" y="362356"/>
                  </a:lnTo>
                  <a:lnTo>
                    <a:pt x="3692931" y="337540"/>
                  </a:lnTo>
                  <a:close/>
                </a:path>
                <a:path w="3693159" h="700405">
                  <a:moveTo>
                    <a:pt x="3692931" y="175044"/>
                  </a:moveTo>
                  <a:lnTo>
                    <a:pt x="3494570" y="175044"/>
                  </a:lnTo>
                  <a:lnTo>
                    <a:pt x="3494570" y="199898"/>
                  </a:lnTo>
                  <a:lnTo>
                    <a:pt x="3692931" y="199898"/>
                  </a:lnTo>
                  <a:lnTo>
                    <a:pt x="3692931" y="175044"/>
                  </a:lnTo>
                  <a:close/>
                </a:path>
                <a:path w="3693159" h="700405">
                  <a:moveTo>
                    <a:pt x="3692931" y="16789"/>
                  </a:moveTo>
                  <a:lnTo>
                    <a:pt x="3494570" y="16789"/>
                  </a:lnTo>
                  <a:lnTo>
                    <a:pt x="3494570" y="41592"/>
                  </a:lnTo>
                  <a:lnTo>
                    <a:pt x="3692931" y="41592"/>
                  </a:lnTo>
                  <a:lnTo>
                    <a:pt x="3692931" y="16789"/>
                  </a:lnTo>
                  <a:close/>
                </a:path>
              </a:pathLst>
            </a:custGeom>
            <a:solidFill>
              <a:srgbClr val="FFFFFF"/>
            </a:solidFill>
          </p:spPr>
          <p:txBody>
            <a:bodyPr wrap="square" lIns="0" tIns="0" rIns="0" bIns="0" rtlCol="0"/>
            <a:lstStyle/>
            <a:p>
              <a:endParaRPr/>
            </a:p>
          </p:txBody>
        </p:sp>
      </p:grpSp>
      <p:sp>
        <p:nvSpPr>
          <p:cNvPr id="7" name="object 7">
            <a:extLst>
              <a:ext uri="{FF2B5EF4-FFF2-40B4-BE49-F238E27FC236}">
                <a16:creationId xmlns:a16="http://schemas.microsoft.com/office/drawing/2014/main" id="{E2748E44-2786-069A-EDA6-92867FCD35FC}"/>
              </a:ext>
            </a:extLst>
          </p:cNvPr>
          <p:cNvSpPr/>
          <p:nvPr/>
        </p:nvSpPr>
        <p:spPr>
          <a:xfrm>
            <a:off x="17957569"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8" name="object 8">
            <a:extLst>
              <a:ext uri="{FF2B5EF4-FFF2-40B4-BE49-F238E27FC236}">
                <a16:creationId xmlns:a16="http://schemas.microsoft.com/office/drawing/2014/main" id="{E077446E-881E-883C-E604-B7DD0B0134A3}"/>
              </a:ext>
            </a:extLst>
          </p:cNvPr>
          <p:cNvSpPr/>
          <p:nvPr/>
        </p:nvSpPr>
        <p:spPr>
          <a:xfrm>
            <a:off x="18219340"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9" name="object 9">
            <a:extLst>
              <a:ext uri="{FF2B5EF4-FFF2-40B4-BE49-F238E27FC236}">
                <a16:creationId xmlns:a16="http://schemas.microsoft.com/office/drawing/2014/main" id="{E9B4DFAD-BC4B-62F7-A0CA-24ADB6004E8B}"/>
              </a:ext>
            </a:extLst>
          </p:cNvPr>
          <p:cNvSpPr/>
          <p:nvPr/>
        </p:nvSpPr>
        <p:spPr>
          <a:xfrm>
            <a:off x="18481112"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0" name="object 10">
            <a:extLst>
              <a:ext uri="{FF2B5EF4-FFF2-40B4-BE49-F238E27FC236}">
                <a16:creationId xmlns:a16="http://schemas.microsoft.com/office/drawing/2014/main" id="{607FAD4F-621F-DA6A-12E4-941968B62D61}"/>
              </a:ext>
            </a:extLst>
          </p:cNvPr>
          <p:cNvSpPr/>
          <p:nvPr/>
        </p:nvSpPr>
        <p:spPr>
          <a:xfrm>
            <a:off x="18742885"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1" name="object 11">
            <a:extLst>
              <a:ext uri="{FF2B5EF4-FFF2-40B4-BE49-F238E27FC236}">
                <a16:creationId xmlns:a16="http://schemas.microsoft.com/office/drawing/2014/main" id="{5830AC7F-AC4A-D255-B617-B14F923E01E0}"/>
              </a:ext>
            </a:extLst>
          </p:cNvPr>
          <p:cNvSpPr/>
          <p:nvPr/>
        </p:nvSpPr>
        <p:spPr>
          <a:xfrm>
            <a:off x="19004657"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2" name="object 12">
            <a:extLst>
              <a:ext uri="{FF2B5EF4-FFF2-40B4-BE49-F238E27FC236}">
                <a16:creationId xmlns:a16="http://schemas.microsoft.com/office/drawing/2014/main" id="{57D7AA28-BA8B-D7A7-3934-8964A7D115EC}"/>
              </a:ext>
            </a:extLst>
          </p:cNvPr>
          <p:cNvSpPr/>
          <p:nvPr/>
        </p:nvSpPr>
        <p:spPr>
          <a:xfrm>
            <a:off x="19266428"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3" name="object 13">
            <a:extLst>
              <a:ext uri="{FF2B5EF4-FFF2-40B4-BE49-F238E27FC236}">
                <a16:creationId xmlns:a16="http://schemas.microsoft.com/office/drawing/2014/main" id="{D88CA1D9-62E6-FEA9-42C2-E596E6CC9B5D}"/>
              </a:ext>
            </a:extLst>
          </p:cNvPr>
          <p:cNvSpPr/>
          <p:nvPr/>
        </p:nvSpPr>
        <p:spPr>
          <a:xfrm>
            <a:off x="19528201"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4" name="object 14">
            <a:extLst>
              <a:ext uri="{FF2B5EF4-FFF2-40B4-BE49-F238E27FC236}">
                <a16:creationId xmlns:a16="http://schemas.microsoft.com/office/drawing/2014/main" id="{2D9869CB-733F-D4FB-1952-37A49F89843D}"/>
              </a:ext>
            </a:extLst>
          </p:cNvPr>
          <p:cNvSpPr/>
          <p:nvPr/>
        </p:nvSpPr>
        <p:spPr>
          <a:xfrm>
            <a:off x="19789973"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5" name="object 15">
            <a:extLst>
              <a:ext uri="{FF2B5EF4-FFF2-40B4-BE49-F238E27FC236}">
                <a16:creationId xmlns:a16="http://schemas.microsoft.com/office/drawing/2014/main" id="{8153FF53-3307-D04A-A84C-D8D25718B234}"/>
              </a:ext>
            </a:extLst>
          </p:cNvPr>
          <p:cNvSpPr/>
          <p:nvPr/>
        </p:nvSpPr>
        <p:spPr>
          <a:xfrm>
            <a:off x="17957569"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6" name="object 16">
            <a:extLst>
              <a:ext uri="{FF2B5EF4-FFF2-40B4-BE49-F238E27FC236}">
                <a16:creationId xmlns:a16="http://schemas.microsoft.com/office/drawing/2014/main" id="{8D1755EE-C8F2-9418-19FE-997F96E2ABCC}"/>
              </a:ext>
            </a:extLst>
          </p:cNvPr>
          <p:cNvSpPr/>
          <p:nvPr/>
        </p:nvSpPr>
        <p:spPr>
          <a:xfrm>
            <a:off x="18219340"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7" name="object 17">
            <a:extLst>
              <a:ext uri="{FF2B5EF4-FFF2-40B4-BE49-F238E27FC236}">
                <a16:creationId xmlns:a16="http://schemas.microsoft.com/office/drawing/2014/main" id="{78057FE2-3EB2-071A-4439-CF693AD76BC6}"/>
              </a:ext>
            </a:extLst>
          </p:cNvPr>
          <p:cNvSpPr/>
          <p:nvPr/>
        </p:nvSpPr>
        <p:spPr>
          <a:xfrm>
            <a:off x="18481112"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8" name="object 18">
            <a:extLst>
              <a:ext uri="{FF2B5EF4-FFF2-40B4-BE49-F238E27FC236}">
                <a16:creationId xmlns:a16="http://schemas.microsoft.com/office/drawing/2014/main" id="{997CF5F1-BB75-8DAF-2B15-FDDA93936F38}"/>
              </a:ext>
            </a:extLst>
          </p:cNvPr>
          <p:cNvSpPr/>
          <p:nvPr/>
        </p:nvSpPr>
        <p:spPr>
          <a:xfrm>
            <a:off x="18742885"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9" name="object 19">
            <a:extLst>
              <a:ext uri="{FF2B5EF4-FFF2-40B4-BE49-F238E27FC236}">
                <a16:creationId xmlns:a16="http://schemas.microsoft.com/office/drawing/2014/main" id="{C8440720-BAFB-1DC7-F876-571F03727FB6}"/>
              </a:ext>
            </a:extLst>
          </p:cNvPr>
          <p:cNvSpPr/>
          <p:nvPr/>
        </p:nvSpPr>
        <p:spPr>
          <a:xfrm>
            <a:off x="19004657"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0" name="object 20">
            <a:extLst>
              <a:ext uri="{FF2B5EF4-FFF2-40B4-BE49-F238E27FC236}">
                <a16:creationId xmlns:a16="http://schemas.microsoft.com/office/drawing/2014/main" id="{786249C9-17C8-9902-0E1B-6022C44CAD43}"/>
              </a:ext>
            </a:extLst>
          </p:cNvPr>
          <p:cNvSpPr/>
          <p:nvPr/>
        </p:nvSpPr>
        <p:spPr>
          <a:xfrm>
            <a:off x="19266428"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1" name="object 21">
            <a:extLst>
              <a:ext uri="{FF2B5EF4-FFF2-40B4-BE49-F238E27FC236}">
                <a16:creationId xmlns:a16="http://schemas.microsoft.com/office/drawing/2014/main" id="{B8CFDF3E-DAC6-1406-8FC3-57B66100C397}"/>
              </a:ext>
            </a:extLst>
          </p:cNvPr>
          <p:cNvSpPr/>
          <p:nvPr/>
        </p:nvSpPr>
        <p:spPr>
          <a:xfrm>
            <a:off x="19528201"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2" name="object 22">
            <a:extLst>
              <a:ext uri="{FF2B5EF4-FFF2-40B4-BE49-F238E27FC236}">
                <a16:creationId xmlns:a16="http://schemas.microsoft.com/office/drawing/2014/main" id="{84685FD5-191A-30A7-C5E9-E04B5495CF47}"/>
              </a:ext>
            </a:extLst>
          </p:cNvPr>
          <p:cNvSpPr/>
          <p:nvPr/>
        </p:nvSpPr>
        <p:spPr>
          <a:xfrm>
            <a:off x="19789973"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3" name="object 23">
            <a:extLst>
              <a:ext uri="{FF2B5EF4-FFF2-40B4-BE49-F238E27FC236}">
                <a16:creationId xmlns:a16="http://schemas.microsoft.com/office/drawing/2014/main" id="{A791F170-20C3-80A6-1F1D-F7B2CE96BBDE}"/>
              </a:ext>
            </a:extLst>
          </p:cNvPr>
          <p:cNvSpPr/>
          <p:nvPr/>
        </p:nvSpPr>
        <p:spPr>
          <a:xfrm>
            <a:off x="17957569"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4" name="object 24">
            <a:extLst>
              <a:ext uri="{FF2B5EF4-FFF2-40B4-BE49-F238E27FC236}">
                <a16:creationId xmlns:a16="http://schemas.microsoft.com/office/drawing/2014/main" id="{03747208-F756-1F62-62A4-9861EDFB89EC}"/>
              </a:ext>
            </a:extLst>
          </p:cNvPr>
          <p:cNvSpPr/>
          <p:nvPr/>
        </p:nvSpPr>
        <p:spPr>
          <a:xfrm>
            <a:off x="18219340"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5" name="object 25">
            <a:extLst>
              <a:ext uri="{FF2B5EF4-FFF2-40B4-BE49-F238E27FC236}">
                <a16:creationId xmlns:a16="http://schemas.microsoft.com/office/drawing/2014/main" id="{9BF353BB-27E4-7C6B-BAB3-E8223F79FFA9}"/>
              </a:ext>
            </a:extLst>
          </p:cNvPr>
          <p:cNvSpPr/>
          <p:nvPr/>
        </p:nvSpPr>
        <p:spPr>
          <a:xfrm>
            <a:off x="18481112"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6" name="object 26">
            <a:extLst>
              <a:ext uri="{FF2B5EF4-FFF2-40B4-BE49-F238E27FC236}">
                <a16:creationId xmlns:a16="http://schemas.microsoft.com/office/drawing/2014/main" id="{356A4536-F3E9-11B2-520F-39C7995755C1}"/>
              </a:ext>
            </a:extLst>
          </p:cNvPr>
          <p:cNvSpPr/>
          <p:nvPr/>
        </p:nvSpPr>
        <p:spPr>
          <a:xfrm>
            <a:off x="18742885"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7" name="object 27">
            <a:extLst>
              <a:ext uri="{FF2B5EF4-FFF2-40B4-BE49-F238E27FC236}">
                <a16:creationId xmlns:a16="http://schemas.microsoft.com/office/drawing/2014/main" id="{F51B52DC-447C-B8E0-DC88-0308961E754D}"/>
              </a:ext>
            </a:extLst>
          </p:cNvPr>
          <p:cNvSpPr/>
          <p:nvPr/>
        </p:nvSpPr>
        <p:spPr>
          <a:xfrm>
            <a:off x="19004657"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8" name="object 28">
            <a:extLst>
              <a:ext uri="{FF2B5EF4-FFF2-40B4-BE49-F238E27FC236}">
                <a16:creationId xmlns:a16="http://schemas.microsoft.com/office/drawing/2014/main" id="{7F65596F-1F42-A163-8190-C0B5E0A3D847}"/>
              </a:ext>
            </a:extLst>
          </p:cNvPr>
          <p:cNvSpPr/>
          <p:nvPr/>
        </p:nvSpPr>
        <p:spPr>
          <a:xfrm>
            <a:off x="19266428"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9" name="object 29">
            <a:extLst>
              <a:ext uri="{FF2B5EF4-FFF2-40B4-BE49-F238E27FC236}">
                <a16:creationId xmlns:a16="http://schemas.microsoft.com/office/drawing/2014/main" id="{600E2545-D1B6-7D41-D390-F8972C462389}"/>
              </a:ext>
            </a:extLst>
          </p:cNvPr>
          <p:cNvSpPr/>
          <p:nvPr/>
        </p:nvSpPr>
        <p:spPr>
          <a:xfrm>
            <a:off x="19528201"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0" name="object 30">
            <a:extLst>
              <a:ext uri="{FF2B5EF4-FFF2-40B4-BE49-F238E27FC236}">
                <a16:creationId xmlns:a16="http://schemas.microsoft.com/office/drawing/2014/main" id="{D52BCBBE-47BC-73B4-6DF6-0A2D9AD018DB}"/>
              </a:ext>
            </a:extLst>
          </p:cNvPr>
          <p:cNvSpPr/>
          <p:nvPr/>
        </p:nvSpPr>
        <p:spPr>
          <a:xfrm>
            <a:off x="19789973"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1" name="object 31">
            <a:extLst>
              <a:ext uri="{FF2B5EF4-FFF2-40B4-BE49-F238E27FC236}">
                <a16:creationId xmlns:a16="http://schemas.microsoft.com/office/drawing/2014/main" id="{310CCB80-4BFE-6989-436C-DD016F550698}"/>
              </a:ext>
            </a:extLst>
          </p:cNvPr>
          <p:cNvSpPr/>
          <p:nvPr/>
        </p:nvSpPr>
        <p:spPr>
          <a:xfrm>
            <a:off x="17957569"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2" name="object 32">
            <a:extLst>
              <a:ext uri="{FF2B5EF4-FFF2-40B4-BE49-F238E27FC236}">
                <a16:creationId xmlns:a16="http://schemas.microsoft.com/office/drawing/2014/main" id="{26570815-0FCB-B961-0F6F-4D51EB10B8E2}"/>
              </a:ext>
            </a:extLst>
          </p:cNvPr>
          <p:cNvSpPr/>
          <p:nvPr/>
        </p:nvSpPr>
        <p:spPr>
          <a:xfrm>
            <a:off x="18219340"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3" name="object 33">
            <a:extLst>
              <a:ext uri="{FF2B5EF4-FFF2-40B4-BE49-F238E27FC236}">
                <a16:creationId xmlns:a16="http://schemas.microsoft.com/office/drawing/2014/main" id="{C2B72265-AF9F-2B10-B5ED-DFA1ADA7FB44}"/>
              </a:ext>
            </a:extLst>
          </p:cNvPr>
          <p:cNvSpPr/>
          <p:nvPr/>
        </p:nvSpPr>
        <p:spPr>
          <a:xfrm>
            <a:off x="18481112"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4" name="object 34">
            <a:extLst>
              <a:ext uri="{FF2B5EF4-FFF2-40B4-BE49-F238E27FC236}">
                <a16:creationId xmlns:a16="http://schemas.microsoft.com/office/drawing/2014/main" id="{87F5EEC8-8D29-92AE-556E-B6DE2FEF7E75}"/>
              </a:ext>
            </a:extLst>
          </p:cNvPr>
          <p:cNvSpPr/>
          <p:nvPr/>
        </p:nvSpPr>
        <p:spPr>
          <a:xfrm>
            <a:off x="18742885"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5" name="object 35">
            <a:extLst>
              <a:ext uri="{FF2B5EF4-FFF2-40B4-BE49-F238E27FC236}">
                <a16:creationId xmlns:a16="http://schemas.microsoft.com/office/drawing/2014/main" id="{D101C652-B070-3056-98F4-90DA8C82424C}"/>
              </a:ext>
            </a:extLst>
          </p:cNvPr>
          <p:cNvSpPr/>
          <p:nvPr/>
        </p:nvSpPr>
        <p:spPr>
          <a:xfrm>
            <a:off x="19004657"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6" name="object 36">
            <a:extLst>
              <a:ext uri="{FF2B5EF4-FFF2-40B4-BE49-F238E27FC236}">
                <a16:creationId xmlns:a16="http://schemas.microsoft.com/office/drawing/2014/main" id="{29A78AB6-BCDC-4BB6-3E59-81BDB9C15042}"/>
              </a:ext>
            </a:extLst>
          </p:cNvPr>
          <p:cNvSpPr/>
          <p:nvPr/>
        </p:nvSpPr>
        <p:spPr>
          <a:xfrm>
            <a:off x="19266428"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7" name="object 37">
            <a:extLst>
              <a:ext uri="{FF2B5EF4-FFF2-40B4-BE49-F238E27FC236}">
                <a16:creationId xmlns:a16="http://schemas.microsoft.com/office/drawing/2014/main" id="{F9A2868B-7BD8-6C9E-EA5A-BCB2AA4193A2}"/>
              </a:ext>
            </a:extLst>
          </p:cNvPr>
          <p:cNvSpPr/>
          <p:nvPr/>
        </p:nvSpPr>
        <p:spPr>
          <a:xfrm>
            <a:off x="19528201"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8" name="object 38">
            <a:extLst>
              <a:ext uri="{FF2B5EF4-FFF2-40B4-BE49-F238E27FC236}">
                <a16:creationId xmlns:a16="http://schemas.microsoft.com/office/drawing/2014/main" id="{C8F1373D-6D19-0072-C1FA-D160E4FAE3DB}"/>
              </a:ext>
            </a:extLst>
          </p:cNvPr>
          <p:cNvSpPr/>
          <p:nvPr/>
        </p:nvSpPr>
        <p:spPr>
          <a:xfrm>
            <a:off x="19789973"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9" name="object 39">
            <a:extLst>
              <a:ext uri="{FF2B5EF4-FFF2-40B4-BE49-F238E27FC236}">
                <a16:creationId xmlns:a16="http://schemas.microsoft.com/office/drawing/2014/main" id="{13BBB92F-34A2-102F-1CA6-6463BFDB2B02}"/>
              </a:ext>
            </a:extLst>
          </p:cNvPr>
          <p:cNvSpPr/>
          <p:nvPr/>
        </p:nvSpPr>
        <p:spPr>
          <a:xfrm>
            <a:off x="17957569"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0" name="object 40">
            <a:extLst>
              <a:ext uri="{FF2B5EF4-FFF2-40B4-BE49-F238E27FC236}">
                <a16:creationId xmlns:a16="http://schemas.microsoft.com/office/drawing/2014/main" id="{9A63DF8A-6B88-A896-F718-0D4EF8D5EC3A}"/>
              </a:ext>
            </a:extLst>
          </p:cNvPr>
          <p:cNvSpPr/>
          <p:nvPr/>
        </p:nvSpPr>
        <p:spPr>
          <a:xfrm>
            <a:off x="18219340"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1" name="object 41">
            <a:extLst>
              <a:ext uri="{FF2B5EF4-FFF2-40B4-BE49-F238E27FC236}">
                <a16:creationId xmlns:a16="http://schemas.microsoft.com/office/drawing/2014/main" id="{B2D81485-B11E-676C-0B22-BCBE83CB9DF3}"/>
              </a:ext>
            </a:extLst>
          </p:cNvPr>
          <p:cNvSpPr/>
          <p:nvPr/>
        </p:nvSpPr>
        <p:spPr>
          <a:xfrm>
            <a:off x="18481112"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2" name="object 42">
            <a:extLst>
              <a:ext uri="{FF2B5EF4-FFF2-40B4-BE49-F238E27FC236}">
                <a16:creationId xmlns:a16="http://schemas.microsoft.com/office/drawing/2014/main" id="{64BADA44-A1BE-AEE9-572B-1082F09EE762}"/>
              </a:ext>
            </a:extLst>
          </p:cNvPr>
          <p:cNvSpPr/>
          <p:nvPr/>
        </p:nvSpPr>
        <p:spPr>
          <a:xfrm>
            <a:off x="18742885"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3" name="object 43">
            <a:extLst>
              <a:ext uri="{FF2B5EF4-FFF2-40B4-BE49-F238E27FC236}">
                <a16:creationId xmlns:a16="http://schemas.microsoft.com/office/drawing/2014/main" id="{D7CFC089-A56A-AE48-B444-02DA768C8E61}"/>
              </a:ext>
            </a:extLst>
          </p:cNvPr>
          <p:cNvSpPr/>
          <p:nvPr/>
        </p:nvSpPr>
        <p:spPr>
          <a:xfrm>
            <a:off x="19004657"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4" name="object 44">
            <a:extLst>
              <a:ext uri="{FF2B5EF4-FFF2-40B4-BE49-F238E27FC236}">
                <a16:creationId xmlns:a16="http://schemas.microsoft.com/office/drawing/2014/main" id="{2BD4EEBA-8E37-0F2C-4D58-8CCA432128C7}"/>
              </a:ext>
            </a:extLst>
          </p:cNvPr>
          <p:cNvSpPr/>
          <p:nvPr/>
        </p:nvSpPr>
        <p:spPr>
          <a:xfrm>
            <a:off x="19266428"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5" name="object 45">
            <a:extLst>
              <a:ext uri="{FF2B5EF4-FFF2-40B4-BE49-F238E27FC236}">
                <a16:creationId xmlns:a16="http://schemas.microsoft.com/office/drawing/2014/main" id="{E966C15C-BDA8-747A-4F89-FA94AF301230}"/>
              </a:ext>
            </a:extLst>
          </p:cNvPr>
          <p:cNvSpPr/>
          <p:nvPr/>
        </p:nvSpPr>
        <p:spPr>
          <a:xfrm>
            <a:off x="19528201"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6" name="object 46">
            <a:extLst>
              <a:ext uri="{FF2B5EF4-FFF2-40B4-BE49-F238E27FC236}">
                <a16:creationId xmlns:a16="http://schemas.microsoft.com/office/drawing/2014/main" id="{3CD54DEE-B244-E977-BF43-9916D9FC4C3D}"/>
              </a:ext>
            </a:extLst>
          </p:cNvPr>
          <p:cNvSpPr/>
          <p:nvPr/>
        </p:nvSpPr>
        <p:spPr>
          <a:xfrm>
            <a:off x="19789973"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7" name="object 47">
            <a:extLst>
              <a:ext uri="{FF2B5EF4-FFF2-40B4-BE49-F238E27FC236}">
                <a16:creationId xmlns:a16="http://schemas.microsoft.com/office/drawing/2014/main" id="{A793F94E-F61F-0515-6FD2-AA5AD1258BA4}"/>
              </a:ext>
            </a:extLst>
          </p:cNvPr>
          <p:cNvSpPr/>
          <p:nvPr/>
        </p:nvSpPr>
        <p:spPr>
          <a:xfrm>
            <a:off x="17957569"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8" name="object 48">
            <a:extLst>
              <a:ext uri="{FF2B5EF4-FFF2-40B4-BE49-F238E27FC236}">
                <a16:creationId xmlns:a16="http://schemas.microsoft.com/office/drawing/2014/main" id="{6840C467-4DD9-2B0B-CCF1-14F62051ACE4}"/>
              </a:ext>
            </a:extLst>
          </p:cNvPr>
          <p:cNvSpPr/>
          <p:nvPr/>
        </p:nvSpPr>
        <p:spPr>
          <a:xfrm>
            <a:off x="18219340"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9" name="object 49">
            <a:extLst>
              <a:ext uri="{FF2B5EF4-FFF2-40B4-BE49-F238E27FC236}">
                <a16:creationId xmlns:a16="http://schemas.microsoft.com/office/drawing/2014/main" id="{0791C318-A3AB-8C27-5EC7-246C763A5EA4}"/>
              </a:ext>
            </a:extLst>
          </p:cNvPr>
          <p:cNvSpPr/>
          <p:nvPr/>
        </p:nvSpPr>
        <p:spPr>
          <a:xfrm>
            <a:off x="18481112"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0" name="object 50">
            <a:extLst>
              <a:ext uri="{FF2B5EF4-FFF2-40B4-BE49-F238E27FC236}">
                <a16:creationId xmlns:a16="http://schemas.microsoft.com/office/drawing/2014/main" id="{793B6234-1F65-C0CA-047A-8C4FBA91B793}"/>
              </a:ext>
            </a:extLst>
          </p:cNvPr>
          <p:cNvSpPr/>
          <p:nvPr/>
        </p:nvSpPr>
        <p:spPr>
          <a:xfrm>
            <a:off x="18742885"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1" name="object 51">
            <a:extLst>
              <a:ext uri="{FF2B5EF4-FFF2-40B4-BE49-F238E27FC236}">
                <a16:creationId xmlns:a16="http://schemas.microsoft.com/office/drawing/2014/main" id="{0D9249C0-0056-D5A9-A300-154033518344}"/>
              </a:ext>
            </a:extLst>
          </p:cNvPr>
          <p:cNvSpPr/>
          <p:nvPr/>
        </p:nvSpPr>
        <p:spPr>
          <a:xfrm>
            <a:off x="19004657"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2" name="object 52">
            <a:extLst>
              <a:ext uri="{FF2B5EF4-FFF2-40B4-BE49-F238E27FC236}">
                <a16:creationId xmlns:a16="http://schemas.microsoft.com/office/drawing/2014/main" id="{392C9710-83EB-6872-6165-F7076A06118D}"/>
              </a:ext>
            </a:extLst>
          </p:cNvPr>
          <p:cNvSpPr/>
          <p:nvPr/>
        </p:nvSpPr>
        <p:spPr>
          <a:xfrm>
            <a:off x="19266428"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3" name="object 53">
            <a:extLst>
              <a:ext uri="{FF2B5EF4-FFF2-40B4-BE49-F238E27FC236}">
                <a16:creationId xmlns:a16="http://schemas.microsoft.com/office/drawing/2014/main" id="{4BDAD698-76D1-0064-44EA-A0683C6D8191}"/>
              </a:ext>
            </a:extLst>
          </p:cNvPr>
          <p:cNvSpPr/>
          <p:nvPr/>
        </p:nvSpPr>
        <p:spPr>
          <a:xfrm>
            <a:off x="19528201"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4" name="object 54">
            <a:extLst>
              <a:ext uri="{FF2B5EF4-FFF2-40B4-BE49-F238E27FC236}">
                <a16:creationId xmlns:a16="http://schemas.microsoft.com/office/drawing/2014/main" id="{D89DA30A-C7BC-B318-187F-68EB505EB97D}"/>
              </a:ext>
            </a:extLst>
          </p:cNvPr>
          <p:cNvSpPr/>
          <p:nvPr/>
        </p:nvSpPr>
        <p:spPr>
          <a:xfrm>
            <a:off x="19789973"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5" name="object 55">
            <a:extLst>
              <a:ext uri="{FF2B5EF4-FFF2-40B4-BE49-F238E27FC236}">
                <a16:creationId xmlns:a16="http://schemas.microsoft.com/office/drawing/2014/main" id="{2A71B2D2-1A6D-4F78-F0DE-CD2FCE456FFE}"/>
              </a:ext>
            </a:extLst>
          </p:cNvPr>
          <p:cNvSpPr/>
          <p:nvPr/>
        </p:nvSpPr>
        <p:spPr>
          <a:xfrm>
            <a:off x="17957569"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6" name="object 56">
            <a:extLst>
              <a:ext uri="{FF2B5EF4-FFF2-40B4-BE49-F238E27FC236}">
                <a16:creationId xmlns:a16="http://schemas.microsoft.com/office/drawing/2014/main" id="{054B24E5-7273-5254-52F2-C9CEBD34DA9C}"/>
              </a:ext>
            </a:extLst>
          </p:cNvPr>
          <p:cNvSpPr/>
          <p:nvPr/>
        </p:nvSpPr>
        <p:spPr>
          <a:xfrm>
            <a:off x="18219340"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7" name="object 57">
            <a:extLst>
              <a:ext uri="{FF2B5EF4-FFF2-40B4-BE49-F238E27FC236}">
                <a16:creationId xmlns:a16="http://schemas.microsoft.com/office/drawing/2014/main" id="{C5CBA562-D37F-FC0A-7A6D-358C6142622D}"/>
              </a:ext>
            </a:extLst>
          </p:cNvPr>
          <p:cNvSpPr/>
          <p:nvPr/>
        </p:nvSpPr>
        <p:spPr>
          <a:xfrm>
            <a:off x="18481112"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8" name="object 58">
            <a:extLst>
              <a:ext uri="{FF2B5EF4-FFF2-40B4-BE49-F238E27FC236}">
                <a16:creationId xmlns:a16="http://schemas.microsoft.com/office/drawing/2014/main" id="{CF468878-0CC9-97C6-F40A-9F3FEEEB8079}"/>
              </a:ext>
            </a:extLst>
          </p:cNvPr>
          <p:cNvSpPr/>
          <p:nvPr/>
        </p:nvSpPr>
        <p:spPr>
          <a:xfrm>
            <a:off x="18742885"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9" name="object 59">
            <a:extLst>
              <a:ext uri="{FF2B5EF4-FFF2-40B4-BE49-F238E27FC236}">
                <a16:creationId xmlns:a16="http://schemas.microsoft.com/office/drawing/2014/main" id="{AA0C78F9-0C5C-8712-70A2-7FF68CBAF2A2}"/>
              </a:ext>
            </a:extLst>
          </p:cNvPr>
          <p:cNvSpPr/>
          <p:nvPr/>
        </p:nvSpPr>
        <p:spPr>
          <a:xfrm>
            <a:off x="19004657"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0" name="object 60">
            <a:extLst>
              <a:ext uri="{FF2B5EF4-FFF2-40B4-BE49-F238E27FC236}">
                <a16:creationId xmlns:a16="http://schemas.microsoft.com/office/drawing/2014/main" id="{86B0C93F-D6DB-87C0-40EA-46EB17E17CC5}"/>
              </a:ext>
            </a:extLst>
          </p:cNvPr>
          <p:cNvSpPr/>
          <p:nvPr/>
        </p:nvSpPr>
        <p:spPr>
          <a:xfrm>
            <a:off x="19266428"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1" name="object 61">
            <a:extLst>
              <a:ext uri="{FF2B5EF4-FFF2-40B4-BE49-F238E27FC236}">
                <a16:creationId xmlns:a16="http://schemas.microsoft.com/office/drawing/2014/main" id="{0CC10BA0-8ECC-8C5B-F0AF-496F31FB69B3}"/>
              </a:ext>
            </a:extLst>
          </p:cNvPr>
          <p:cNvSpPr/>
          <p:nvPr/>
        </p:nvSpPr>
        <p:spPr>
          <a:xfrm>
            <a:off x="19528201"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2" name="object 62">
            <a:extLst>
              <a:ext uri="{FF2B5EF4-FFF2-40B4-BE49-F238E27FC236}">
                <a16:creationId xmlns:a16="http://schemas.microsoft.com/office/drawing/2014/main" id="{2B3E5BE3-178F-AFE4-FF32-E3F230362615}"/>
              </a:ext>
            </a:extLst>
          </p:cNvPr>
          <p:cNvSpPr/>
          <p:nvPr/>
        </p:nvSpPr>
        <p:spPr>
          <a:xfrm>
            <a:off x="19789973"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3" name="object 63">
            <a:extLst>
              <a:ext uri="{FF2B5EF4-FFF2-40B4-BE49-F238E27FC236}">
                <a16:creationId xmlns:a16="http://schemas.microsoft.com/office/drawing/2014/main" id="{A0244BF1-18D6-3222-8A3A-1B7CC5B0B859}"/>
              </a:ext>
            </a:extLst>
          </p:cNvPr>
          <p:cNvSpPr/>
          <p:nvPr/>
        </p:nvSpPr>
        <p:spPr>
          <a:xfrm>
            <a:off x="17957569"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4" name="object 64">
            <a:extLst>
              <a:ext uri="{FF2B5EF4-FFF2-40B4-BE49-F238E27FC236}">
                <a16:creationId xmlns:a16="http://schemas.microsoft.com/office/drawing/2014/main" id="{4C106B66-41AE-D012-88E9-05A6C41881EE}"/>
              </a:ext>
            </a:extLst>
          </p:cNvPr>
          <p:cNvSpPr/>
          <p:nvPr/>
        </p:nvSpPr>
        <p:spPr>
          <a:xfrm>
            <a:off x="18219340"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5" name="object 65">
            <a:extLst>
              <a:ext uri="{FF2B5EF4-FFF2-40B4-BE49-F238E27FC236}">
                <a16:creationId xmlns:a16="http://schemas.microsoft.com/office/drawing/2014/main" id="{EEF6C859-59B8-69B8-B17F-BA6D3AB0D930}"/>
              </a:ext>
            </a:extLst>
          </p:cNvPr>
          <p:cNvSpPr/>
          <p:nvPr/>
        </p:nvSpPr>
        <p:spPr>
          <a:xfrm>
            <a:off x="18481112"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6" name="object 66">
            <a:extLst>
              <a:ext uri="{FF2B5EF4-FFF2-40B4-BE49-F238E27FC236}">
                <a16:creationId xmlns:a16="http://schemas.microsoft.com/office/drawing/2014/main" id="{4A8F0318-D18C-F965-0E14-45F3AAAC33E1}"/>
              </a:ext>
            </a:extLst>
          </p:cNvPr>
          <p:cNvSpPr/>
          <p:nvPr/>
        </p:nvSpPr>
        <p:spPr>
          <a:xfrm>
            <a:off x="18742885"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7" name="object 67">
            <a:extLst>
              <a:ext uri="{FF2B5EF4-FFF2-40B4-BE49-F238E27FC236}">
                <a16:creationId xmlns:a16="http://schemas.microsoft.com/office/drawing/2014/main" id="{785B09A5-CCC5-FB09-CEDE-F58D9EDE4863}"/>
              </a:ext>
            </a:extLst>
          </p:cNvPr>
          <p:cNvSpPr/>
          <p:nvPr/>
        </p:nvSpPr>
        <p:spPr>
          <a:xfrm>
            <a:off x="19004657"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8" name="object 68">
            <a:extLst>
              <a:ext uri="{FF2B5EF4-FFF2-40B4-BE49-F238E27FC236}">
                <a16:creationId xmlns:a16="http://schemas.microsoft.com/office/drawing/2014/main" id="{F8D41906-6F47-FC3E-4454-9AD1D68172CF}"/>
              </a:ext>
            </a:extLst>
          </p:cNvPr>
          <p:cNvSpPr/>
          <p:nvPr/>
        </p:nvSpPr>
        <p:spPr>
          <a:xfrm>
            <a:off x="19266428"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9" name="object 69">
            <a:extLst>
              <a:ext uri="{FF2B5EF4-FFF2-40B4-BE49-F238E27FC236}">
                <a16:creationId xmlns:a16="http://schemas.microsoft.com/office/drawing/2014/main" id="{94509C67-FAAB-B221-0B16-16E575F6C7A7}"/>
              </a:ext>
            </a:extLst>
          </p:cNvPr>
          <p:cNvSpPr/>
          <p:nvPr/>
        </p:nvSpPr>
        <p:spPr>
          <a:xfrm>
            <a:off x="19528201"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70" name="object 70">
            <a:extLst>
              <a:ext uri="{FF2B5EF4-FFF2-40B4-BE49-F238E27FC236}">
                <a16:creationId xmlns:a16="http://schemas.microsoft.com/office/drawing/2014/main" id="{073AA7BD-D5F3-375E-B95D-2309D6F1F186}"/>
              </a:ext>
            </a:extLst>
          </p:cNvPr>
          <p:cNvSpPr/>
          <p:nvPr/>
        </p:nvSpPr>
        <p:spPr>
          <a:xfrm>
            <a:off x="19789973"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72" name="CaixaDeTexto 71">
            <a:extLst>
              <a:ext uri="{FF2B5EF4-FFF2-40B4-BE49-F238E27FC236}">
                <a16:creationId xmlns:a16="http://schemas.microsoft.com/office/drawing/2014/main" id="{CB29D78A-75C0-E85A-3DE3-C9819832D82C}"/>
              </a:ext>
            </a:extLst>
          </p:cNvPr>
          <p:cNvSpPr txBox="1">
            <a:spLocks/>
          </p:cNvSpPr>
          <p:nvPr/>
        </p:nvSpPr>
        <p:spPr>
          <a:xfrm>
            <a:off x="1231205" y="2441755"/>
            <a:ext cx="18323348" cy="7571303"/>
          </a:xfrm>
          <a:prstGeom prst="rect">
            <a:avLst/>
          </a:prstGeom>
          <a:noFill/>
        </p:spPr>
        <p:txBody>
          <a:bodyPr wrap="square">
            <a:spAutoFit/>
          </a:bodyPr>
          <a:lstStyle/>
          <a:p>
            <a:pPr algn="just"/>
            <a:r>
              <a:rPr lang="pt-BR" sz="5400" dirty="0">
                <a:solidFill>
                  <a:schemeClr val="tx1">
                    <a:lumMod val="65000"/>
                    <a:lumOff val="35000"/>
                  </a:schemeClr>
                </a:solidFill>
                <a:cs typeface="Arial" panose="020B0604020202020204" pitchFamily="34" charset="0"/>
              </a:rPr>
              <a:t>Essas novas tecnologias, nomeadas a seguir, permitiram a redução da demanda por novos endereços, e a racionalização na forma como eles eram distribuídos, adiando assim seu esgotamento. Entre as tecnologias relevantes, pode-se citar:</a:t>
            </a:r>
          </a:p>
          <a:p>
            <a:pPr algn="just"/>
            <a:endParaRPr lang="pt-BR" sz="5400" dirty="0">
              <a:solidFill>
                <a:schemeClr val="tx1">
                  <a:lumMod val="65000"/>
                  <a:lumOff val="35000"/>
                </a:schemeClr>
              </a:solidFill>
              <a:cs typeface="Arial" panose="020B0604020202020204" pitchFamily="34" charset="0"/>
            </a:endParaRPr>
          </a:p>
          <a:p>
            <a:pPr algn="just"/>
            <a:r>
              <a:rPr lang="pt-BR" sz="5400" b="1" dirty="0">
                <a:solidFill>
                  <a:schemeClr val="tx1">
                    <a:lumMod val="65000"/>
                    <a:lumOff val="35000"/>
                  </a:schemeClr>
                </a:solidFill>
                <a:cs typeface="Arial" panose="020B0604020202020204" pitchFamily="34" charset="0"/>
              </a:rPr>
              <a:t>CIDR (</a:t>
            </a:r>
            <a:r>
              <a:rPr lang="pt-BR" sz="5400" b="1" dirty="0" err="1">
                <a:solidFill>
                  <a:schemeClr val="tx1">
                    <a:lumMod val="65000"/>
                    <a:lumOff val="35000"/>
                  </a:schemeClr>
                </a:solidFill>
                <a:cs typeface="Arial" panose="020B0604020202020204" pitchFamily="34" charset="0"/>
              </a:rPr>
              <a:t>Classless</a:t>
            </a:r>
            <a:r>
              <a:rPr lang="pt-BR" sz="5400" b="1" dirty="0">
                <a:solidFill>
                  <a:schemeClr val="tx1">
                    <a:lumMod val="65000"/>
                    <a:lumOff val="35000"/>
                  </a:schemeClr>
                </a:solidFill>
                <a:cs typeface="Arial" panose="020B0604020202020204" pitchFamily="34" charset="0"/>
              </a:rPr>
              <a:t> Inter Domain </a:t>
            </a:r>
            <a:r>
              <a:rPr lang="pt-BR" sz="5400" b="1" dirty="0" err="1">
                <a:solidFill>
                  <a:schemeClr val="tx1">
                    <a:lumMod val="65000"/>
                    <a:lumOff val="35000"/>
                  </a:schemeClr>
                </a:solidFill>
                <a:cs typeface="Arial" panose="020B0604020202020204" pitchFamily="34" charset="0"/>
              </a:rPr>
              <a:t>Routing</a:t>
            </a:r>
            <a:r>
              <a:rPr lang="pt-BR" sz="5400" b="1" dirty="0">
                <a:solidFill>
                  <a:schemeClr val="tx1">
                    <a:lumMod val="65000"/>
                    <a:lumOff val="35000"/>
                  </a:schemeClr>
                </a:solidFill>
                <a:cs typeface="Arial" panose="020B0604020202020204" pitchFamily="34" charset="0"/>
              </a:rPr>
              <a:t>) [RFC 1519], </a:t>
            </a:r>
            <a:r>
              <a:rPr lang="pt-BR" sz="5400" b="1" dirty="0">
                <a:solidFill>
                  <a:srgbClr val="FF0000"/>
                </a:solidFill>
                <a:cs typeface="Arial" panose="020B0604020202020204" pitchFamily="34" charset="0"/>
              </a:rPr>
              <a:t>Endereços privados [RFC 1918]</a:t>
            </a:r>
            <a:r>
              <a:rPr lang="pt-BR" sz="5400" dirty="0">
                <a:solidFill>
                  <a:schemeClr val="tx1">
                    <a:lumMod val="65000"/>
                    <a:lumOff val="35000"/>
                  </a:schemeClr>
                </a:solidFill>
                <a:cs typeface="Arial" panose="020B0604020202020204" pitchFamily="34" charset="0"/>
              </a:rPr>
              <a:t>, </a:t>
            </a:r>
            <a:r>
              <a:rPr lang="pt-BR" sz="5400" b="1" dirty="0">
                <a:solidFill>
                  <a:schemeClr val="tx2">
                    <a:lumMod val="60000"/>
                    <a:lumOff val="40000"/>
                  </a:schemeClr>
                </a:solidFill>
                <a:cs typeface="Arial" panose="020B0604020202020204" pitchFamily="34" charset="0"/>
              </a:rPr>
              <a:t>NAT (Network </a:t>
            </a:r>
            <a:r>
              <a:rPr lang="pt-BR" sz="5400" b="1" dirty="0" err="1">
                <a:solidFill>
                  <a:schemeClr val="tx2">
                    <a:lumMod val="60000"/>
                    <a:lumOff val="40000"/>
                  </a:schemeClr>
                </a:solidFill>
                <a:cs typeface="Arial" panose="020B0604020202020204" pitchFamily="34" charset="0"/>
              </a:rPr>
              <a:t>Address</a:t>
            </a:r>
            <a:r>
              <a:rPr lang="pt-BR" sz="5400" b="1" dirty="0">
                <a:solidFill>
                  <a:schemeClr val="tx2">
                    <a:lumMod val="60000"/>
                    <a:lumOff val="40000"/>
                  </a:schemeClr>
                </a:solidFill>
                <a:cs typeface="Arial" panose="020B0604020202020204" pitchFamily="34" charset="0"/>
              </a:rPr>
              <a:t> </a:t>
            </a:r>
            <a:r>
              <a:rPr lang="pt-BR" sz="5400" b="1" dirty="0" err="1">
                <a:solidFill>
                  <a:schemeClr val="tx2">
                    <a:lumMod val="60000"/>
                    <a:lumOff val="40000"/>
                  </a:schemeClr>
                </a:solidFill>
                <a:cs typeface="Arial" panose="020B0604020202020204" pitchFamily="34" charset="0"/>
              </a:rPr>
              <a:t>Translation</a:t>
            </a:r>
            <a:r>
              <a:rPr lang="pt-BR" sz="5400" b="1" dirty="0">
                <a:solidFill>
                  <a:schemeClr val="tx2">
                    <a:lumMod val="60000"/>
                    <a:lumOff val="40000"/>
                  </a:schemeClr>
                </a:solidFill>
                <a:cs typeface="Arial" panose="020B0604020202020204" pitchFamily="34" charset="0"/>
              </a:rPr>
              <a:t>) [RFC 1631] </a:t>
            </a:r>
            <a:r>
              <a:rPr lang="pt-BR" sz="5400" dirty="0">
                <a:solidFill>
                  <a:schemeClr val="tx1">
                    <a:lumMod val="65000"/>
                    <a:lumOff val="35000"/>
                  </a:schemeClr>
                </a:solidFill>
                <a:cs typeface="Arial" panose="020B0604020202020204" pitchFamily="34" charset="0"/>
              </a:rPr>
              <a:t>e </a:t>
            </a:r>
            <a:r>
              <a:rPr lang="pt-BR" sz="5400" b="1" dirty="0">
                <a:cs typeface="Arial" panose="020B0604020202020204" pitchFamily="34" charset="0"/>
              </a:rPr>
              <a:t>DHCP (Dynamic Host </a:t>
            </a:r>
            <a:r>
              <a:rPr lang="pt-BR" sz="5400" b="1" dirty="0" err="1">
                <a:cs typeface="Arial" panose="020B0604020202020204" pitchFamily="34" charset="0"/>
              </a:rPr>
              <a:t>Configuration</a:t>
            </a:r>
            <a:r>
              <a:rPr lang="pt-BR" sz="5400" b="1" dirty="0">
                <a:cs typeface="Arial" panose="020B0604020202020204" pitchFamily="34" charset="0"/>
              </a:rPr>
              <a:t> </a:t>
            </a:r>
            <a:r>
              <a:rPr lang="pt-BR" sz="5400" b="1" dirty="0" err="1">
                <a:cs typeface="Arial" panose="020B0604020202020204" pitchFamily="34" charset="0"/>
              </a:rPr>
              <a:t>Protocol</a:t>
            </a:r>
            <a:r>
              <a:rPr lang="pt-BR" sz="5400" b="1" dirty="0">
                <a:cs typeface="Arial" panose="020B0604020202020204" pitchFamily="34" charset="0"/>
              </a:rPr>
              <a:t>) [RFC 2131</a:t>
            </a:r>
            <a:r>
              <a:rPr lang="pt-BR" sz="5400" dirty="0">
                <a:solidFill>
                  <a:schemeClr val="tx1">
                    <a:lumMod val="65000"/>
                    <a:lumOff val="35000"/>
                  </a:schemeClr>
                </a:solidFill>
                <a:cs typeface="Arial" panose="020B0604020202020204" pitchFamily="34" charset="0"/>
              </a:rPr>
              <a:t>].</a:t>
            </a:r>
            <a:endParaRPr lang="pt-BR" sz="5400" b="1" dirty="0">
              <a:solidFill>
                <a:schemeClr val="tx1">
                  <a:lumMod val="65000"/>
                  <a:lumOff val="35000"/>
                </a:schemeClr>
              </a:solidFill>
              <a:latin typeface="+mj-lt"/>
              <a:cs typeface="Arial" panose="020B0604020202020204" pitchFamily="34" charset="0"/>
            </a:endParaRPr>
          </a:p>
        </p:txBody>
      </p:sp>
      <p:sp>
        <p:nvSpPr>
          <p:cNvPr id="75" name="Título 78">
            <a:extLst>
              <a:ext uri="{FF2B5EF4-FFF2-40B4-BE49-F238E27FC236}">
                <a16:creationId xmlns:a16="http://schemas.microsoft.com/office/drawing/2014/main" id="{870C94A3-7B24-D649-27AB-C990B36B2C6A}"/>
              </a:ext>
            </a:extLst>
          </p:cNvPr>
          <p:cNvSpPr txBox="1">
            <a:spLocks/>
          </p:cNvSpPr>
          <p:nvPr/>
        </p:nvSpPr>
        <p:spPr>
          <a:xfrm>
            <a:off x="5360001" y="979938"/>
            <a:ext cx="9181875" cy="1015663"/>
          </a:xfrm>
          <a:prstGeom prst="rect">
            <a:avLst/>
          </a:prstGeom>
        </p:spPr>
        <p:txBody>
          <a:bodyPr wrap="square" lIns="0" tIns="0" rIns="0" bIns="0">
            <a:spAutoFit/>
          </a:bodyPr>
          <a:lstStyle>
            <a:lvl1pPr>
              <a:defRPr sz="6100" b="0" i="0">
                <a:solidFill>
                  <a:srgbClr val="333333"/>
                </a:solidFill>
                <a:latin typeface="Montserrat Light"/>
                <a:ea typeface="+mj-ea"/>
                <a:cs typeface="Montserrat Light"/>
              </a:defRPr>
            </a:lvl1pPr>
          </a:lstStyle>
          <a:p>
            <a:r>
              <a:rPr lang="pt-BR" sz="6600" b="1" kern="0" dirty="0">
                <a:solidFill>
                  <a:srgbClr val="C00000"/>
                </a:solidFill>
                <a:latin typeface="+mj-lt"/>
              </a:rPr>
              <a:t>IPv4 – esgotamento de IP</a:t>
            </a:r>
          </a:p>
        </p:txBody>
      </p:sp>
    </p:spTree>
    <p:extLst>
      <p:ext uri="{BB962C8B-B14F-4D97-AF65-F5344CB8AC3E}">
        <p14:creationId xmlns:p14="http://schemas.microsoft.com/office/powerpoint/2010/main" val="3739707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p:bldP spid="75"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7E8492-DFF4-9FF5-DD5F-4A5C9AFF422C}"/>
            </a:ext>
          </a:extLst>
        </p:cNvPr>
        <p:cNvGrpSpPr/>
        <p:nvPr/>
      </p:nvGrpSpPr>
      <p:grpSpPr>
        <a:xfrm>
          <a:off x="0" y="0"/>
          <a:ext cx="0" cy="0"/>
          <a:chOff x="0" y="0"/>
          <a:chExt cx="0" cy="0"/>
        </a:xfrm>
      </p:grpSpPr>
      <p:grpSp>
        <p:nvGrpSpPr>
          <p:cNvPr id="2" name="object 2">
            <a:extLst>
              <a:ext uri="{FF2B5EF4-FFF2-40B4-BE49-F238E27FC236}">
                <a16:creationId xmlns:a16="http://schemas.microsoft.com/office/drawing/2014/main" id="{AD5E4E32-29F2-42EF-D6DD-100D25B8EAF4}"/>
              </a:ext>
            </a:extLst>
          </p:cNvPr>
          <p:cNvGrpSpPr/>
          <p:nvPr/>
        </p:nvGrpSpPr>
        <p:grpSpPr>
          <a:xfrm>
            <a:off x="-317" y="0"/>
            <a:ext cx="20104417" cy="11308973"/>
            <a:chOff x="0" y="0"/>
            <a:chExt cx="20104417" cy="11308973"/>
          </a:xfrm>
        </p:grpSpPr>
        <p:sp>
          <p:nvSpPr>
            <p:cNvPr id="3" name="object 3">
              <a:extLst>
                <a:ext uri="{FF2B5EF4-FFF2-40B4-BE49-F238E27FC236}">
                  <a16:creationId xmlns:a16="http://schemas.microsoft.com/office/drawing/2014/main" id="{1E3EFC56-2CC2-130F-0058-2E8D16C753A8}"/>
                </a:ext>
              </a:extLst>
            </p:cNvPr>
            <p:cNvSpPr/>
            <p:nvPr/>
          </p:nvSpPr>
          <p:spPr>
            <a:xfrm>
              <a:off x="0" y="11151493"/>
              <a:ext cx="12565380" cy="157480"/>
            </a:xfrm>
            <a:custGeom>
              <a:avLst/>
              <a:gdLst/>
              <a:ahLst/>
              <a:cxnLst/>
              <a:rect l="l" t="t" r="r" b="b"/>
              <a:pathLst>
                <a:path w="12565380" h="157479">
                  <a:moveTo>
                    <a:pt x="0" y="157063"/>
                  </a:moveTo>
                  <a:lnTo>
                    <a:pt x="12565062" y="157063"/>
                  </a:lnTo>
                  <a:lnTo>
                    <a:pt x="12565062" y="0"/>
                  </a:lnTo>
                  <a:lnTo>
                    <a:pt x="0" y="0"/>
                  </a:lnTo>
                  <a:lnTo>
                    <a:pt x="0" y="157063"/>
                  </a:lnTo>
                  <a:close/>
                </a:path>
              </a:pathLst>
            </a:custGeom>
            <a:solidFill>
              <a:srgbClr val="1A1A1A"/>
            </a:solidFill>
          </p:spPr>
          <p:txBody>
            <a:bodyPr wrap="square" lIns="0" tIns="0" rIns="0" bIns="0" rtlCol="0"/>
            <a:lstStyle/>
            <a:p>
              <a:endParaRPr/>
            </a:p>
          </p:txBody>
        </p:sp>
        <p:sp>
          <p:nvSpPr>
            <p:cNvPr id="4" name="object 4">
              <a:extLst>
                <a:ext uri="{FF2B5EF4-FFF2-40B4-BE49-F238E27FC236}">
                  <a16:creationId xmlns:a16="http://schemas.microsoft.com/office/drawing/2014/main" id="{F2B3AD99-FF12-3472-C635-C7D5340D0B37}"/>
                </a:ext>
              </a:extLst>
            </p:cNvPr>
            <p:cNvSpPr/>
            <p:nvPr/>
          </p:nvSpPr>
          <p:spPr>
            <a:xfrm>
              <a:off x="12565062" y="0"/>
              <a:ext cx="7539355" cy="11308715"/>
            </a:xfrm>
            <a:custGeom>
              <a:avLst/>
              <a:gdLst/>
              <a:ahLst/>
              <a:cxnLst/>
              <a:rect l="l" t="t" r="r" b="b"/>
              <a:pathLst>
                <a:path w="7539355" h="11308715">
                  <a:moveTo>
                    <a:pt x="7539037" y="0"/>
                  </a:moveTo>
                  <a:lnTo>
                    <a:pt x="0" y="0"/>
                  </a:lnTo>
                  <a:lnTo>
                    <a:pt x="0" y="11308556"/>
                  </a:lnTo>
                  <a:lnTo>
                    <a:pt x="7539037" y="11308556"/>
                  </a:lnTo>
                  <a:lnTo>
                    <a:pt x="7539037" y="0"/>
                  </a:lnTo>
                  <a:close/>
                </a:path>
              </a:pathLst>
            </a:custGeom>
            <a:solidFill>
              <a:srgbClr val="C1272C"/>
            </a:solidFill>
          </p:spPr>
          <p:txBody>
            <a:bodyPr wrap="square" lIns="0" tIns="0" rIns="0" bIns="0" rtlCol="0"/>
            <a:lstStyle/>
            <a:p>
              <a:endParaRPr/>
            </a:p>
          </p:txBody>
        </p:sp>
        <p:sp>
          <p:nvSpPr>
            <p:cNvPr id="5" name="object 5">
              <a:extLst>
                <a:ext uri="{FF2B5EF4-FFF2-40B4-BE49-F238E27FC236}">
                  <a16:creationId xmlns:a16="http://schemas.microsoft.com/office/drawing/2014/main" id="{99C29135-293F-C10C-0AF6-46790DE620BE}"/>
                </a:ext>
              </a:extLst>
            </p:cNvPr>
            <p:cNvSpPr/>
            <p:nvPr/>
          </p:nvSpPr>
          <p:spPr>
            <a:xfrm>
              <a:off x="16111424" y="10041127"/>
              <a:ext cx="3533888" cy="942975"/>
            </a:xfrm>
            <a:custGeom>
              <a:avLst/>
              <a:gdLst/>
              <a:ahLst/>
              <a:cxnLst/>
              <a:rect l="l" t="t" r="r" b="b"/>
              <a:pathLst>
                <a:path w="3693159" h="942975">
                  <a:moveTo>
                    <a:pt x="2779915" y="545020"/>
                  </a:moveTo>
                  <a:lnTo>
                    <a:pt x="2753639" y="265760"/>
                  </a:lnTo>
                  <a:lnTo>
                    <a:pt x="2750807" y="265760"/>
                  </a:lnTo>
                  <a:lnTo>
                    <a:pt x="2600236" y="545020"/>
                  </a:lnTo>
                  <a:lnTo>
                    <a:pt x="2779915" y="545020"/>
                  </a:lnTo>
                  <a:close/>
                </a:path>
                <a:path w="3693159" h="942975">
                  <a:moveTo>
                    <a:pt x="3692982" y="0"/>
                  </a:moveTo>
                  <a:lnTo>
                    <a:pt x="3424605" y="0"/>
                  </a:lnTo>
                  <a:lnTo>
                    <a:pt x="3424605" y="134556"/>
                  </a:lnTo>
                  <a:lnTo>
                    <a:pt x="3281781" y="806462"/>
                  </a:lnTo>
                  <a:lnTo>
                    <a:pt x="3095612" y="806462"/>
                  </a:lnTo>
                  <a:lnTo>
                    <a:pt x="3238538" y="134556"/>
                  </a:lnTo>
                  <a:lnTo>
                    <a:pt x="3424605" y="134556"/>
                  </a:lnTo>
                  <a:lnTo>
                    <a:pt x="3424605" y="0"/>
                  </a:lnTo>
                  <a:lnTo>
                    <a:pt x="3024924" y="0"/>
                  </a:lnTo>
                  <a:lnTo>
                    <a:pt x="3024924" y="806462"/>
                  </a:lnTo>
                  <a:lnTo>
                    <a:pt x="2814574" y="806462"/>
                  </a:lnTo>
                  <a:lnTo>
                    <a:pt x="2797810" y="675284"/>
                  </a:lnTo>
                  <a:lnTo>
                    <a:pt x="2525153" y="675284"/>
                  </a:lnTo>
                  <a:lnTo>
                    <a:pt x="2453538" y="806462"/>
                  </a:lnTo>
                  <a:lnTo>
                    <a:pt x="2267356" y="806462"/>
                  </a:lnTo>
                  <a:lnTo>
                    <a:pt x="2675407" y="134556"/>
                  </a:lnTo>
                  <a:lnTo>
                    <a:pt x="2902521" y="134556"/>
                  </a:lnTo>
                  <a:lnTo>
                    <a:pt x="3024924" y="806462"/>
                  </a:lnTo>
                  <a:lnTo>
                    <a:pt x="3024924" y="0"/>
                  </a:lnTo>
                  <a:lnTo>
                    <a:pt x="2341283" y="0"/>
                  </a:lnTo>
                  <a:lnTo>
                    <a:pt x="2341283" y="134556"/>
                  </a:lnTo>
                  <a:lnTo>
                    <a:pt x="2198459" y="806462"/>
                  </a:lnTo>
                  <a:lnTo>
                    <a:pt x="1940674" y="806462"/>
                  </a:lnTo>
                  <a:lnTo>
                    <a:pt x="1822030" y="291833"/>
                  </a:lnTo>
                  <a:lnTo>
                    <a:pt x="1820151" y="291833"/>
                  </a:lnTo>
                  <a:lnTo>
                    <a:pt x="1710829" y="806462"/>
                  </a:lnTo>
                  <a:lnTo>
                    <a:pt x="1543304" y="806462"/>
                  </a:lnTo>
                  <a:lnTo>
                    <a:pt x="1686115" y="134556"/>
                  </a:lnTo>
                  <a:lnTo>
                    <a:pt x="1946744" y="134556"/>
                  </a:lnTo>
                  <a:lnTo>
                    <a:pt x="2065477" y="635266"/>
                  </a:lnTo>
                  <a:lnTo>
                    <a:pt x="2067687" y="633399"/>
                  </a:lnTo>
                  <a:lnTo>
                    <a:pt x="2173744" y="134556"/>
                  </a:lnTo>
                  <a:lnTo>
                    <a:pt x="2341283" y="134556"/>
                  </a:lnTo>
                  <a:lnTo>
                    <a:pt x="2341283" y="0"/>
                  </a:lnTo>
                  <a:lnTo>
                    <a:pt x="1580997" y="0"/>
                  </a:lnTo>
                  <a:lnTo>
                    <a:pt x="1580997" y="134556"/>
                  </a:lnTo>
                  <a:lnTo>
                    <a:pt x="1553146" y="264820"/>
                  </a:lnTo>
                  <a:lnTo>
                    <a:pt x="1227391" y="264820"/>
                  </a:lnTo>
                  <a:lnTo>
                    <a:pt x="1197965" y="403555"/>
                  </a:lnTo>
                  <a:lnTo>
                    <a:pt x="1497647" y="403555"/>
                  </a:lnTo>
                  <a:lnTo>
                    <a:pt x="1469999" y="533819"/>
                  </a:lnTo>
                  <a:lnTo>
                    <a:pt x="1170330" y="533819"/>
                  </a:lnTo>
                  <a:lnTo>
                    <a:pt x="1140066" y="676224"/>
                  </a:lnTo>
                  <a:lnTo>
                    <a:pt x="1465922" y="676224"/>
                  </a:lnTo>
                  <a:lnTo>
                    <a:pt x="1438071" y="806462"/>
                  </a:lnTo>
                  <a:lnTo>
                    <a:pt x="926261" y="806462"/>
                  </a:lnTo>
                  <a:lnTo>
                    <a:pt x="1027137" y="331825"/>
                  </a:lnTo>
                  <a:lnTo>
                    <a:pt x="1069073" y="134556"/>
                  </a:lnTo>
                  <a:lnTo>
                    <a:pt x="1580997" y="134556"/>
                  </a:lnTo>
                  <a:lnTo>
                    <a:pt x="1580997" y="0"/>
                  </a:lnTo>
                  <a:lnTo>
                    <a:pt x="908469" y="0"/>
                  </a:lnTo>
                  <a:lnTo>
                    <a:pt x="908469" y="281914"/>
                  </a:lnTo>
                  <a:lnTo>
                    <a:pt x="899655" y="331825"/>
                  </a:lnTo>
                  <a:lnTo>
                    <a:pt x="713587" y="331825"/>
                  </a:lnTo>
                  <a:lnTo>
                    <a:pt x="716394" y="313486"/>
                  </a:lnTo>
                  <a:lnTo>
                    <a:pt x="715302" y="297522"/>
                  </a:lnTo>
                  <a:lnTo>
                    <a:pt x="690422" y="263029"/>
                  </a:lnTo>
                  <a:lnTo>
                    <a:pt x="634746" y="250888"/>
                  </a:lnTo>
                  <a:lnTo>
                    <a:pt x="603135" y="255765"/>
                  </a:lnTo>
                  <a:lnTo>
                    <a:pt x="574814" y="268998"/>
                  </a:lnTo>
                  <a:lnTo>
                    <a:pt x="553186" y="288531"/>
                  </a:lnTo>
                  <a:lnTo>
                    <a:pt x="541667" y="312254"/>
                  </a:lnTo>
                  <a:lnTo>
                    <a:pt x="545160" y="343458"/>
                  </a:lnTo>
                  <a:lnTo>
                    <a:pt x="566470" y="364985"/>
                  </a:lnTo>
                  <a:lnTo>
                    <a:pt x="598462" y="379704"/>
                  </a:lnTo>
                  <a:lnTo>
                    <a:pt x="634009" y="390474"/>
                  </a:lnTo>
                  <a:lnTo>
                    <a:pt x="710336" y="409155"/>
                  </a:lnTo>
                  <a:lnTo>
                    <a:pt x="749350" y="420395"/>
                  </a:lnTo>
                  <a:lnTo>
                    <a:pt x="786155" y="434962"/>
                  </a:lnTo>
                  <a:lnTo>
                    <a:pt x="844689" y="480275"/>
                  </a:lnTo>
                  <a:lnTo>
                    <a:pt x="862241" y="514121"/>
                  </a:lnTo>
                  <a:lnTo>
                    <a:pt x="869188" y="557479"/>
                  </a:lnTo>
                  <a:lnTo>
                    <a:pt x="863434" y="611924"/>
                  </a:lnTo>
                  <a:lnTo>
                    <a:pt x="848969" y="656336"/>
                  </a:lnTo>
                  <a:lnTo>
                    <a:pt x="826350" y="695312"/>
                  </a:lnTo>
                  <a:lnTo>
                    <a:pt x="796569" y="728903"/>
                  </a:lnTo>
                  <a:lnTo>
                    <a:pt x="760653" y="757161"/>
                  </a:lnTo>
                  <a:lnTo>
                    <a:pt x="719594" y="780161"/>
                  </a:lnTo>
                  <a:lnTo>
                    <a:pt x="674408" y="797941"/>
                  </a:lnTo>
                  <a:lnTo>
                    <a:pt x="626084" y="810577"/>
                  </a:lnTo>
                  <a:lnTo>
                    <a:pt x="575627" y="818121"/>
                  </a:lnTo>
                  <a:lnTo>
                    <a:pt x="524065" y="820610"/>
                  </a:lnTo>
                  <a:lnTo>
                    <a:pt x="473151" y="818794"/>
                  </a:lnTo>
                  <a:lnTo>
                    <a:pt x="425462" y="812838"/>
                  </a:lnTo>
                  <a:lnTo>
                    <a:pt x="382104" y="801992"/>
                  </a:lnTo>
                  <a:lnTo>
                    <a:pt x="344208" y="785520"/>
                  </a:lnTo>
                  <a:lnTo>
                    <a:pt x="312864" y="762660"/>
                  </a:lnTo>
                  <a:lnTo>
                    <a:pt x="289204" y="732675"/>
                  </a:lnTo>
                  <a:lnTo>
                    <a:pt x="274345" y="694804"/>
                  </a:lnTo>
                  <a:lnTo>
                    <a:pt x="269405" y="648309"/>
                  </a:lnTo>
                  <a:lnTo>
                    <a:pt x="275488" y="592455"/>
                  </a:lnTo>
                  <a:lnTo>
                    <a:pt x="461657" y="592455"/>
                  </a:lnTo>
                  <a:lnTo>
                    <a:pt x="460578" y="634403"/>
                  </a:lnTo>
                  <a:lnTo>
                    <a:pt x="477113" y="665022"/>
                  </a:lnTo>
                  <a:lnTo>
                    <a:pt x="508863" y="683780"/>
                  </a:lnTo>
                  <a:lnTo>
                    <a:pt x="553491" y="690143"/>
                  </a:lnTo>
                  <a:lnTo>
                    <a:pt x="587768" y="685965"/>
                  </a:lnTo>
                  <a:lnTo>
                    <a:pt x="622020" y="673404"/>
                  </a:lnTo>
                  <a:lnTo>
                    <a:pt x="649998" y="652462"/>
                  </a:lnTo>
                  <a:lnTo>
                    <a:pt x="665416" y="623125"/>
                  </a:lnTo>
                  <a:lnTo>
                    <a:pt x="665492" y="593737"/>
                  </a:lnTo>
                  <a:lnTo>
                    <a:pt x="664705" y="592455"/>
                  </a:lnTo>
                  <a:lnTo>
                    <a:pt x="652424" y="572452"/>
                  </a:lnTo>
                  <a:lnTo>
                    <a:pt x="628230" y="556996"/>
                  </a:lnTo>
                  <a:lnTo>
                    <a:pt x="594906" y="545071"/>
                  </a:lnTo>
                  <a:lnTo>
                    <a:pt x="508914" y="522744"/>
                  </a:lnTo>
                  <a:lnTo>
                    <a:pt x="460235" y="507771"/>
                  </a:lnTo>
                  <a:lnTo>
                    <a:pt x="410451" y="487222"/>
                  </a:lnTo>
                  <a:lnTo>
                    <a:pt x="371919" y="459282"/>
                  </a:lnTo>
                  <a:lnTo>
                    <a:pt x="348335" y="421398"/>
                  </a:lnTo>
                  <a:lnTo>
                    <a:pt x="339153" y="375475"/>
                  </a:lnTo>
                  <a:lnTo>
                    <a:pt x="343865" y="323443"/>
                  </a:lnTo>
                  <a:lnTo>
                    <a:pt x="361442" y="274574"/>
                  </a:lnTo>
                  <a:lnTo>
                    <a:pt x="386054" y="233654"/>
                  </a:lnTo>
                  <a:lnTo>
                    <a:pt x="416725" y="200101"/>
                  </a:lnTo>
                  <a:lnTo>
                    <a:pt x="452513" y="173329"/>
                  </a:lnTo>
                  <a:lnTo>
                    <a:pt x="492455" y="152742"/>
                  </a:lnTo>
                  <a:lnTo>
                    <a:pt x="535597" y="137756"/>
                  </a:lnTo>
                  <a:lnTo>
                    <a:pt x="580974" y="127787"/>
                  </a:lnTo>
                  <a:lnTo>
                    <a:pt x="627634" y="122237"/>
                  </a:lnTo>
                  <a:lnTo>
                    <a:pt x="674636" y="120523"/>
                  </a:lnTo>
                  <a:lnTo>
                    <a:pt x="720356" y="122428"/>
                  </a:lnTo>
                  <a:lnTo>
                    <a:pt x="764184" y="128524"/>
                  </a:lnTo>
                  <a:lnTo>
                    <a:pt x="804684" y="139306"/>
                  </a:lnTo>
                  <a:lnTo>
                    <a:pt x="840486" y="155308"/>
                  </a:lnTo>
                  <a:lnTo>
                    <a:pt x="892314" y="205041"/>
                  </a:lnTo>
                  <a:lnTo>
                    <a:pt x="908469" y="281914"/>
                  </a:lnTo>
                  <a:lnTo>
                    <a:pt x="908469" y="0"/>
                  </a:lnTo>
                  <a:lnTo>
                    <a:pt x="0" y="0"/>
                  </a:lnTo>
                  <a:lnTo>
                    <a:pt x="0" y="137388"/>
                  </a:lnTo>
                  <a:lnTo>
                    <a:pt x="198323" y="137388"/>
                  </a:lnTo>
                  <a:lnTo>
                    <a:pt x="198323" y="162204"/>
                  </a:lnTo>
                  <a:lnTo>
                    <a:pt x="0" y="162204"/>
                  </a:lnTo>
                  <a:lnTo>
                    <a:pt x="0" y="295605"/>
                  </a:lnTo>
                  <a:lnTo>
                    <a:pt x="198323" y="295605"/>
                  </a:lnTo>
                  <a:lnTo>
                    <a:pt x="198323" y="320408"/>
                  </a:lnTo>
                  <a:lnTo>
                    <a:pt x="0" y="320408"/>
                  </a:lnTo>
                  <a:lnTo>
                    <a:pt x="0" y="458101"/>
                  </a:lnTo>
                  <a:lnTo>
                    <a:pt x="198323" y="458101"/>
                  </a:lnTo>
                  <a:lnTo>
                    <a:pt x="198323" y="482930"/>
                  </a:lnTo>
                  <a:lnTo>
                    <a:pt x="0" y="482930"/>
                  </a:lnTo>
                  <a:lnTo>
                    <a:pt x="0" y="622820"/>
                  </a:lnTo>
                  <a:lnTo>
                    <a:pt x="198323" y="622820"/>
                  </a:lnTo>
                  <a:lnTo>
                    <a:pt x="198323" y="647623"/>
                  </a:lnTo>
                  <a:lnTo>
                    <a:pt x="0" y="647623"/>
                  </a:lnTo>
                  <a:lnTo>
                    <a:pt x="0" y="781545"/>
                  </a:lnTo>
                  <a:lnTo>
                    <a:pt x="198323" y="781545"/>
                  </a:lnTo>
                  <a:lnTo>
                    <a:pt x="198323" y="806361"/>
                  </a:lnTo>
                  <a:lnTo>
                    <a:pt x="0" y="806361"/>
                  </a:lnTo>
                  <a:lnTo>
                    <a:pt x="0" y="942378"/>
                  </a:lnTo>
                  <a:lnTo>
                    <a:pt x="3692982" y="942378"/>
                  </a:lnTo>
                  <a:lnTo>
                    <a:pt x="3692982" y="820610"/>
                  </a:lnTo>
                  <a:lnTo>
                    <a:pt x="3692982" y="806462"/>
                  </a:lnTo>
                  <a:lnTo>
                    <a:pt x="3494544" y="806361"/>
                  </a:lnTo>
                  <a:lnTo>
                    <a:pt x="3494544" y="781545"/>
                  </a:lnTo>
                  <a:lnTo>
                    <a:pt x="3692982" y="781545"/>
                  </a:lnTo>
                  <a:lnTo>
                    <a:pt x="3692982" y="647623"/>
                  </a:lnTo>
                  <a:lnTo>
                    <a:pt x="3494544" y="647623"/>
                  </a:lnTo>
                  <a:lnTo>
                    <a:pt x="3494544" y="622820"/>
                  </a:lnTo>
                  <a:lnTo>
                    <a:pt x="3692982" y="622820"/>
                  </a:lnTo>
                  <a:lnTo>
                    <a:pt x="3692982" y="482930"/>
                  </a:lnTo>
                  <a:lnTo>
                    <a:pt x="3494544" y="482930"/>
                  </a:lnTo>
                  <a:lnTo>
                    <a:pt x="3494544" y="458101"/>
                  </a:lnTo>
                  <a:lnTo>
                    <a:pt x="3692982" y="458101"/>
                  </a:lnTo>
                  <a:lnTo>
                    <a:pt x="3692982" y="320408"/>
                  </a:lnTo>
                  <a:lnTo>
                    <a:pt x="3494544" y="320408"/>
                  </a:lnTo>
                  <a:lnTo>
                    <a:pt x="3494544" y="295605"/>
                  </a:lnTo>
                  <a:lnTo>
                    <a:pt x="3692982" y="295605"/>
                  </a:lnTo>
                  <a:lnTo>
                    <a:pt x="3692982" y="162204"/>
                  </a:lnTo>
                  <a:lnTo>
                    <a:pt x="3494544" y="162204"/>
                  </a:lnTo>
                  <a:lnTo>
                    <a:pt x="3494544" y="137388"/>
                  </a:lnTo>
                  <a:lnTo>
                    <a:pt x="3692982" y="137388"/>
                  </a:lnTo>
                  <a:lnTo>
                    <a:pt x="3692982" y="134556"/>
                  </a:lnTo>
                  <a:lnTo>
                    <a:pt x="3692982" y="120523"/>
                  </a:lnTo>
                  <a:lnTo>
                    <a:pt x="3692982" y="0"/>
                  </a:lnTo>
                  <a:close/>
                </a:path>
              </a:pathLst>
            </a:custGeom>
            <a:solidFill>
              <a:srgbClr val="FFFFFF"/>
            </a:solidFill>
          </p:spPr>
          <p:txBody>
            <a:bodyPr wrap="square" lIns="0" tIns="0" rIns="0" bIns="0" rtlCol="0"/>
            <a:lstStyle/>
            <a:p>
              <a:endParaRPr dirty="0"/>
            </a:p>
          </p:txBody>
        </p:sp>
        <p:sp>
          <p:nvSpPr>
            <p:cNvPr id="7" name="object 7">
              <a:extLst>
                <a:ext uri="{FF2B5EF4-FFF2-40B4-BE49-F238E27FC236}">
                  <a16:creationId xmlns:a16="http://schemas.microsoft.com/office/drawing/2014/main" id="{BA6AEB32-B850-CC38-0523-DE8933D1A17C}"/>
                </a:ext>
              </a:extLst>
            </p:cNvPr>
            <p:cNvSpPr/>
            <p:nvPr/>
          </p:nvSpPr>
          <p:spPr>
            <a:xfrm>
              <a:off x="261759" y="9004966"/>
              <a:ext cx="1885314" cy="1885314"/>
            </a:xfrm>
            <a:custGeom>
              <a:avLst/>
              <a:gdLst/>
              <a:ahLst/>
              <a:cxnLst/>
              <a:rect l="l" t="t" r="r" b="b"/>
              <a:pathLst>
                <a:path w="1885314" h="1885315">
                  <a:moveTo>
                    <a:pt x="52362" y="1858581"/>
                  </a:moveTo>
                  <a:lnTo>
                    <a:pt x="50304" y="1848396"/>
                  </a:lnTo>
                  <a:lnTo>
                    <a:pt x="44691" y="1840077"/>
                  </a:lnTo>
                  <a:lnTo>
                    <a:pt x="36372" y="1834464"/>
                  </a:lnTo>
                  <a:lnTo>
                    <a:pt x="26187" y="1832406"/>
                  </a:lnTo>
                  <a:lnTo>
                    <a:pt x="15989" y="1834464"/>
                  </a:lnTo>
                  <a:lnTo>
                    <a:pt x="7670" y="1840077"/>
                  </a:lnTo>
                  <a:lnTo>
                    <a:pt x="2057" y="1848396"/>
                  </a:lnTo>
                  <a:lnTo>
                    <a:pt x="0" y="1858581"/>
                  </a:lnTo>
                  <a:lnTo>
                    <a:pt x="2057" y="1868779"/>
                  </a:lnTo>
                  <a:lnTo>
                    <a:pt x="7670" y="1877098"/>
                  </a:lnTo>
                  <a:lnTo>
                    <a:pt x="15989" y="1882698"/>
                  </a:lnTo>
                  <a:lnTo>
                    <a:pt x="26187" y="1884756"/>
                  </a:lnTo>
                  <a:lnTo>
                    <a:pt x="36372" y="1882698"/>
                  </a:lnTo>
                  <a:lnTo>
                    <a:pt x="44691" y="1877098"/>
                  </a:lnTo>
                  <a:lnTo>
                    <a:pt x="50304" y="1868779"/>
                  </a:lnTo>
                  <a:lnTo>
                    <a:pt x="52362" y="1858581"/>
                  </a:lnTo>
                  <a:close/>
                </a:path>
                <a:path w="1885314" h="1885315">
                  <a:moveTo>
                    <a:pt x="52362" y="1596809"/>
                  </a:moveTo>
                  <a:lnTo>
                    <a:pt x="50304" y="1586623"/>
                  </a:lnTo>
                  <a:lnTo>
                    <a:pt x="44691" y="1578305"/>
                  </a:lnTo>
                  <a:lnTo>
                    <a:pt x="36372" y="1572691"/>
                  </a:lnTo>
                  <a:lnTo>
                    <a:pt x="26187" y="1570634"/>
                  </a:lnTo>
                  <a:lnTo>
                    <a:pt x="15989" y="1572691"/>
                  </a:lnTo>
                  <a:lnTo>
                    <a:pt x="7670" y="1578305"/>
                  </a:lnTo>
                  <a:lnTo>
                    <a:pt x="2057" y="1586623"/>
                  </a:lnTo>
                  <a:lnTo>
                    <a:pt x="0" y="1596809"/>
                  </a:lnTo>
                  <a:lnTo>
                    <a:pt x="2057" y="1607007"/>
                  </a:lnTo>
                  <a:lnTo>
                    <a:pt x="7670" y="1615325"/>
                  </a:lnTo>
                  <a:lnTo>
                    <a:pt x="15989" y="1620926"/>
                  </a:lnTo>
                  <a:lnTo>
                    <a:pt x="26187" y="1622983"/>
                  </a:lnTo>
                  <a:lnTo>
                    <a:pt x="36372" y="1620926"/>
                  </a:lnTo>
                  <a:lnTo>
                    <a:pt x="44691" y="1615325"/>
                  </a:lnTo>
                  <a:lnTo>
                    <a:pt x="50304" y="1607007"/>
                  </a:lnTo>
                  <a:lnTo>
                    <a:pt x="52362" y="1596809"/>
                  </a:lnTo>
                  <a:close/>
                </a:path>
                <a:path w="1885314" h="1885315">
                  <a:moveTo>
                    <a:pt x="52362" y="1335036"/>
                  </a:moveTo>
                  <a:lnTo>
                    <a:pt x="50304" y="1324851"/>
                  </a:lnTo>
                  <a:lnTo>
                    <a:pt x="44691" y="1316532"/>
                  </a:lnTo>
                  <a:lnTo>
                    <a:pt x="36372" y="1310919"/>
                  </a:lnTo>
                  <a:lnTo>
                    <a:pt x="26187" y="1308862"/>
                  </a:lnTo>
                  <a:lnTo>
                    <a:pt x="15989" y="1310919"/>
                  </a:lnTo>
                  <a:lnTo>
                    <a:pt x="7670" y="1316532"/>
                  </a:lnTo>
                  <a:lnTo>
                    <a:pt x="2057" y="1324851"/>
                  </a:lnTo>
                  <a:lnTo>
                    <a:pt x="0" y="1335036"/>
                  </a:lnTo>
                  <a:lnTo>
                    <a:pt x="2057" y="1345234"/>
                  </a:lnTo>
                  <a:lnTo>
                    <a:pt x="7670" y="1353553"/>
                  </a:lnTo>
                  <a:lnTo>
                    <a:pt x="15989" y="1359154"/>
                  </a:lnTo>
                  <a:lnTo>
                    <a:pt x="26187" y="1361211"/>
                  </a:lnTo>
                  <a:lnTo>
                    <a:pt x="36372" y="1359154"/>
                  </a:lnTo>
                  <a:lnTo>
                    <a:pt x="44691" y="1353553"/>
                  </a:lnTo>
                  <a:lnTo>
                    <a:pt x="50304" y="1345234"/>
                  </a:lnTo>
                  <a:lnTo>
                    <a:pt x="52362" y="1335036"/>
                  </a:lnTo>
                  <a:close/>
                </a:path>
                <a:path w="1885314" h="1885315">
                  <a:moveTo>
                    <a:pt x="52362" y="1073264"/>
                  </a:moveTo>
                  <a:lnTo>
                    <a:pt x="50304" y="1063078"/>
                  </a:lnTo>
                  <a:lnTo>
                    <a:pt x="44691" y="1054760"/>
                  </a:lnTo>
                  <a:lnTo>
                    <a:pt x="36372" y="1049147"/>
                  </a:lnTo>
                  <a:lnTo>
                    <a:pt x="26187" y="1047089"/>
                  </a:lnTo>
                  <a:lnTo>
                    <a:pt x="15989" y="1049147"/>
                  </a:lnTo>
                  <a:lnTo>
                    <a:pt x="7670" y="1054760"/>
                  </a:lnTo>
                  <a:lnTo>
                    <a:pt x="2057" y="1063078"/>
                  </a:lnTo>
                  <a:lnTo>
                    <a:pt x="0" y="1073264"/>
                  </a:lnTo>
                  <a:lnTo>
                    <a:pt x="2057" y="1083462"/>
                  </a:lnTo>
                  <a:lnTo>
                    <a:pt x="7670" y="1091780"/>
                  </a:lnTo>
                  <a:lnTo>
                    <a:pt x="15989" y="1097381"/>
                  </a:lnTo>
                  <a:lnTo>
                    <a:pt x="26187" y="1099439"/>
                  </a:lnTo>
                  <a:lnTo>
                    <a:pt x="36372" y="1097381"/>
                  </a:lnTo>
                  <a:lnTo>
                    <a:pt x="44691" y="1091780"/>
                  </a:lnTo>
                  <a:lnTo>
                    <a:pt x="50304" y="1083462"/>
                  </a:lnTo>
                  <a:lnTo>
                    <a:pt x="52362" y="1073264"/>
                  </a:lnTo>
                  <a:close/>
                </a:path>
                <a:path w="1885314" h="1885315">
                  <a:moveTo>
                    <a:pt x="52362" y="811491"/>
                  </a:moveTo>
                  <a:lnTo>
                    <a:pt x="50304" y="801306"/>
                  </a:lnTo>
                  <a:lnTo>
                    <a:pt x="44691" y="792988"/>
                  </a:lnTo>
                  <a:lnTo>
                    <a:pt x="36372" y="787374"/>
                  </a:lnTo>
                  <a:lnTo>
                    <a:pt x="26187" y="785317"/>
                  </a:lnTo>
                  <a:lnTo>
                    <a:pt x="15989" y="787374"/>
                  </a:lnTo>
                  <a:lnTo>
                    <a:pt x="7670" y="792988"/>
                  </a:lnTo>
                  <a:lnTo>
                    <a:pt x="2057" y="801306"/>
                  </a:lnTo>
                  <a:lnTo>
                    <a:pt x="0" y="811491"/>
                  </a:lnTo>
                  <a:lnTo>
                    <a:pt x="2057" y="821690"/>
                  </a:lnTo>
                  <a:lnTo>
                    <a:pt x="7670" y="830008"/>
                  </a:lnTo>
                  <a:lnTo>
                    <a:pt x="15989" y="835609"/>
                  </a:lnTo>
                  <a:lnTo>
                    <a:pt x="26187" y="837666"/>
                  </a:lnTo>
                  <a:lnTo>
                    <a:pt x="36372" y="835609"/>
                  </a:lnTo>
                  <a:lnTo>
                    <a:pt x="44691" y="830008"/>
                  </a:lnTo>
                  <a:lnTo>
                    <a:pt x="50304" y="821690"/>
                  </a:lnTo>
                  <a:lnTo>
                    <a:pt x="52362" y="811491"/>
                  </a:lnTo>
                  <a:close/>
                </a:path>
                <a:path w="1885314" h="1885315">
                  <a:moveTo>
                    <a:pt x="52362" y="549719"/>
                  </a:moveTo>
                  <a:lnTo>
                    <a:pt x="50304" y="539534"/>
                  </a:lnTo>
                  <a:lnTo>
                    <a:pt x="44691" y="531215"/>
                  </a:lnTo>
                  <a:lnTo>
                    <a:pt x="36372" y="525602"/>
                  </a:lnTo>
                  <a:lnTo>
                    <a:pt x="26187" y="523544"/>
                  </a:lnTo>
                  <a:lnTo>
                    <a:pt x="15989" y="525602"/>
                  </a:lnTo>
                  <a:lnTo>
                    <a:pt x="7670" y="531215"/>
                  </a:lnTo>
                  <a:lnTo>
                    <a:pt x="2057" y="539534"/>
                  </a:lnTo>
                  <a:lnTo>
                    <a:pt x="0" y="549719"/>
                  </a:lnTo>
                  <a:lnTo>
                    <a:pt x="2057" y="559917"/>
                  </a:lnTo>
                  <a:lnTo>
                    <a:pt x="7670" y="568236"/>
                  </a:lnTo>
                  <a:lnTo>
                    <a:pt x="15989" y="573836"/>
                  </a:lnTo>
                  <a:lnTo>
                    <a:pt x="26187" y="575894"/>
                  </a:lnTo>
                  <a:lnTo>
                    <a:pt x="36372" y="573836"/>
                  </a:lnTo>
                  <a:lnTo>
                    <a:pt x="44691" y="568236"/>
                  </a:lnTo>
                  <a:lnTo>
                    <a:pt x="50304" y="559917"/>
                  </a:lnTo>
                  <a:lnTo>
                    <a:pt x="52362" y="549719"/>
                  </a:lnTo>
                  <a:close/>
                </a:path>
                <a:path w="1885314" h="1885315">
                  <a:moveTo>
                    <a:pt x="52362" y="287947"/>
                  </a:moveTo>
                  <a:lnTo>
                    <a:pt x="50304" y="277761"/>
                  </a:lnTo>
                  <a:lnTo>
                    <a:pt x="44691" y="269443"/>
                  </a:lnTo>
                  <a:lnTo>
                    <a:pt x="36372" y="263829"/>
                  </a:lnTo>
                  <a:lnTo>
                    <a:pt x="26187" y="261772"/>
                  </a:lnTo>
                  <a:lnTo>
                    <a:pt x="15989" y="263829"/>
                  </a:lnTo>
                  <a:lnTo>
                    <a:pt x="7670" y="269443"/>
                  </a:lnTo>
                  <a:lnTo>
                    <a:pt x="2057" y="277761"/>
                  </a:lnTo>
                  <a:lnTo>
                    <a:pt x="0" y="287947"/>
                  </a:lnTo>
                  <a:lnTo>
                    <a:pt x="2057" y="298145"/>
                  </a:lnTo>
                  <a:lnTo>
                    <a:pt x="7670" y="306463"/>
                  </a:lnTo>
                  <a:lnTo>
                    <a:pt x="15989" y="312077"/>
                  </a:lnTo>
                  <a:lnTo>
                    <a:pt x="26187" y="314121"/>
                  </a:lnTo>
                  <a:lnTo>
                    <a:pt x="36372" y="312077"/>
                  </a:lnTo>
                  <a:lnTo>
                    <a:pt x="44691" y="306463"/>
                  </a:lnTo>
                  <a:lnTo>
                    <a:pt x="50304" y="298145"/>
                  </a:lnTo>
                  <a:lnTo>
                    <a:pt x="52362" y="287947"/>
                  </a:lnTo>
                  <a:close/>
                </a:path>
                <a:path w="1885314" h="1885315">
                  <a:moveTo>
                    <a:pt x="52362" y="26174"/>
                  </a:moveTo>
                  <a:lnTo>
                    <a:pt x="50304" y="15989"/>
                  </a:lnTo>
                  <a:lnTo>
                    <a:pt x="44691" y="7670"/>
                  </a:lnTo>
                  <a:lnTo>
                    <a:pt x="36372" y="2057"/>
                  </a:lnTo>
                  <a:lnTo>
                    <a:pt x="26187" y="0"/>
                  </a:lnTo>
                  <a:lnTo>
                    <a:pt x="15989" y="2057"/>
                  </a:lnTo>
                  <a:lnTo>
                    <a:pt x="7670" y="7670"/>
                  </a:lnTo>
                  <a:lnTo>
                    <a:pt x="2057" y="15989"/>
                  </a:lnTo>
                  <a:lnTo>
                    <a:pt x="0" y="26174"/>
                  </a:lnTo>
                  <a:lnTo>
                    <a:pt x="2057" y="36372"/>
                  </a:lnTo>
                  <a:lnTo>
                    <a:pt x="7670" y="44691"/>
                  </a:lnTo>
                  <a:lnTo>
                    <a:pt x="15989" y="50304"/>
                  </a:lnTo>
                  <a:lnTo>
                    <a:pt x="26187" y="52349"/>
                  </a:lnTo>
                  <a:lnTo>
                    <a:pt x="36372" y="50304"/>
                  </a:lnTo>
                  <a:lnTo>
                    <a:pt x="44691" y="44691"/>
                  </a:lnTo>
                  <a:lnTo>
                    <a:pt x="50304" y="36372"/>
                  </a:lnTo>
                  <a:lnTo>
                    <a:pt x="52362" y="26174"/>
                  </a:lnTo>
                  <a:close/>
                </a:path>
                <a:path w="1885314" h="1885315">
                  <a:moveTo>
                    <a:pt x="314134" y="1858581"/>
                  </a:moveTo>
                  <a:lnTo>
                    <a:pt x="312077" y="1848396"/>
                  </a:lnTo>
                  <a:lnTo>
                    <a:pt x="306463" y="1840077"/>
                  </a:lnTo>
                  <a:lnTo>
                    <a:pt x="298145" y="1834464"/>
                  </a:lnTo>
                  <a:lnTo>
                    <a:pt x="287959" y="1832406"/>
                  </a:lnTo>
                  <a:lnTo>
                    <a:pt x="277761" y="1834464"/>
                  </a:lnTo>
                  <a:lnTo>
                    <a:pt x="269443" y="1840077"/>
                  </a:lnTo>
                  <a:lnTo>
                    <a:pt x="263829" y="1848396"/>
                  </a:lnTo>
                  <a:lnTo>
                    <a:pt x="261772" y="1858581"/>
                  </a:lnTo>
                  <a:lnTo>
                    <a:pt x="263829" y="1868779"/>
                  </a:lnTo>
                  <a:lnTo>
                    <a:pt x="269443" y="1877098"/>
                  </a:lnTo>
                  <a:lnTo>
                    <a:pt x="277761" y="1882698"/>
                  </a:lnTo>
                  <a:lnTo>
                    <a:pt x="287959" y="1884756"/>
                  </a:lnTo>
                  <a:lnTo>
                    <a:pt x="298145" y="1882698"/>
                  </a:lnTo>
                  <a:lnTo>
                    <a:pt x="306463" y="1877098"/>
                  </a:lnTo>
                  <a:lnTo>
                    <a:pt x="312077" y="1868779"/>
                  </a:lnTo>
                  <a:lnTo>
                    <a:pt x="314134" y="1858581"/>
                  </a:lnTo>
                  <a:close/>
                </a:path>
                <a:path w="1885314" h="1885315">
                  <a:moveTo>
                    <a:pt x="314134" y="1596809"/>
                  </a:moveTo>
                  <a:lnTo>
                    <a:pt x="312077" y="1586623"/>
                  </a:lnTo>
                  <a:lnTo>
                    <a:pt x="306463" y="1578305"/>
                  </a:lnTo>
                  <a:lnTo>
                    <a:pt x="298145" y="1572691"/>
                  </a:lnTo>
                  <a:lnTo>
                    <a:pt x="287959" y="1570634"/>
                  </a:lnTo>
                  <a:lnTo>
                    <a:pt x="277761" y="1572691"/>
                  </a:lnTo>
                  <a:lnTo>
                    <a:pt x="269443" y="1578305"/>
                  </a:lnTo>
                  <a:lnTo>
                    <a:pt x="263829" y="1586623"/>
                  </a:lnTo>
                  <a:lnTo>
                    <a:pt x="261772" y="1596809"/>
                  </a:lnTo>
                  <a:lnTo>
                    <a:pt x="263829" y="1607007"/>
                  </a:lnTo>
                  <a:lnTo>
                    <a:pt x="269443" y="1615325"/>
                  </a:lnTo>
                  <a:lnTo>
                    <a:pt x="277761" y="1620926"/>
                  </a:lnTo>
                  <a:lnTo>
                    <a:pt x="287959" y="1622983"/>
                  </a:lnTo>
                  <a:lnTo>
                    <a:pt x="298145" y="1620926"/>
                  </a:lnTo>
                  <a:lnTo>
                    <a:pt x="306463" y="1615325"/>
                  </a:lnTo>
                  <a:lnTo>
                    <a:pt x="312077" y="1607007"/>
                  </a:lnTo>
                  <a:lnTo>
                    <a:pt x="314134" y="1596809"/>
                  </a:lnTo>
                  <a:close/>
                </a:path>
                <a:path w="1885314" h="1885315">
                  <a:moveTo>
                    <a:pt x="314134" y="1335036"/>
                  </a:moveTo>
                  <a:lnTo>
                    <a:pt x="312077" y="1324851"/>
                  </a:lnTo>
                  <a:lnTo>
                    <a:pt x="306463" y="1316532"/>
                  </a:lnTo>
                  <a:lnTo>
                    <a:pt x="298145" y="1310919"/>
                  </a:lnTo>
                  <a:lnTo>
                    <a:pt x="287959" y="1308862"/>
                  </a:lnTo>
                  <a:lnTo>
                    <a:pt x="277761" y="1310919"/>
                  </a:lnTo>
                  <a:lnTo>
                    <a:pt x="269443" y="1316532"/>
                  </a:lnTo>
                  <a:lnTo>
                    <a:pt x="263829" y="1324851"/>
                  </a:lnTo>
                  <a:lnTo>
                    <a:pt x="261772" y="1335036"/>
                  </a:lnTo>
                  <a:lnTo>
                    <a:pt x="263829" y="1345234"/>
                  </a:lnTo>
                  <a:lnTo>
                    <a:pt x="269443" y="1353553"/>
                  </a:lnTo>
                  <a:lnTo>
                    <a:pt x="277761" y="1359154"/>
                  </a:lnTo>
                  <a:lnTo>
                    <a:pt x="287959" y="1361211"/>
                  </a:lnTo>
                  <a:lnTo>
                    <a:pt x="298145" y="1359154"/>
                  </a:lnTo>
                  <a:lnTo>
                    <a:pt x="306463" y="1353553"/>
                  </a:lnTo>
                  <a:lnTo>
                    <a:pt x="312077" y="1345234"/>
                  </a:lnTo>
                  <a:lnTo>
                    <a:pt x="314134" y="1335036"/>
                  </a:lnTo>
                  <a:close/>
                </a:path>
                <a:path w="1885314" h="1885315">
                  <a:moveTo>
                    <a:pt x="314134" y="1073264"/>
                  </a:moveTo>
                  <a:lnTo>
                    <a:pt x="312077" y="1063078"/>
                  </a:lnTo>
                  <a:lnTo>
                    <a:pt x="306463" y="1054760"/>
                  </a:lnTo>
                  <a:lnTo>
                    <a:pt x="298145" y="1049147"/>
                  </a:lnTo>
                  <a:lnTo>
                    <a:pt x="287959" y="1047089"/>
                  </a:lnTo>
                  <a:lnTo>
                    <a:pt x="277761" y="1049147"/>
                  </a:lnTo>
                  <a:lnTo>
                    <a:pt x="269443" y="1054760"/>
                  </a:lnTo>
                  <a:lnTo>
                    <a:pt x="263829" y="1063078"/>
                  </a:lnTo>
                  <a:lnTo>
                    <a:pt x="261772" y="1073264"/>
                  </a:lnTo>
                  <a:lnTo>
                    <a:pt x="263829" y="1083462"/>
                  </a:lnTo>
                  <a:lnTo>
                    <a:pt x="269443" y="1091780"/>
                  </a:lnTo>
                  <a:lnTo>
                    <a:pt x="277761" y="1097381"/>
                  </a:lnTo>
                  <a:lnTo>
                    <a:pt x="287959" y="1099439"/>
                  </a:lnTo>
                  <a:lnTo>
                    <a:pt x="298145" y="1097381"/>
                  </a:lnTo>
                  <a:lnTo>
                    <a:pt x="306463" y="1091780"/>
                  </a:lnTo>
                  <a:lnTo>
                    <a:pt x="312077" y="1083462"/>
                  </a:lnTo>
                  <a:lnTo>
                    <a:pt x="314134" y="1073264"/>
                  </a:lnTo>
                  <a:close/>
                </a:path>
                <a:path w="1885314" h="1885315">
                  <a:moveTo>
                    <a:pt x="314134" y="811491"/>
                  </a:moveTo>
                  <a:lnTo>
                    <a:pt x="312077" y="801306"/>
                  </a:lnTo>
                  <a:lnTo>
                    <a:pt x="306463" y="792988"/>
                  </a:lnTo>
                  <a:lnTo>
                    <a:pt x="298145" y="787374"/>
                  </a:lnTo>
                  <a:lnTo>
                    <a:pt x="287959" y="785317"/>
                  </a:lnTo>
                  <a:lnTo>
                    <a:pt x="277761" y="787374"/>
                  </a:lnTo>
                  <a:lnTo>
                    <a:pt x="269443" y="792988"/>
                  </a:lnTo>
                  <a:lnTo>
                    <a:pt x="263829" y="801306"/>
                  </a:lnTo>
                  <a:lnTo>
                    <a:pt x="261772" y="811491"/>
                  </a:lnTo>
                  <a:lnTo>
                    <a:pt x="263829" y="821690"/>
                  </a:lnTo>
                  <a:lnTo>
                    <a:pt x="269443" y="830008"/>
                  </a:lnTo>
                  <a:lnTo>
                    <a:pt x="277761" y="835609"/>
                  </a:lnTo>
                  <a:lnTo>
                    <a:pt x="287959" y="837666"/>
                  </a:lnTo>
                  <a:lnTo>
                    <a:pt x="298145" y="835609"/>
                  </a:lnTo>
                  <a:lnTo>
                    <a:pt x="306463" y="830008"/>
                  </a:lnTo>
                  <a:lnTo>
                    <a:pt x="312077" y="821690"/>
                  </a:lnTo>
                  <a:lnTo>
                    <a:pt x="314134" y="811491"/>
                  </a:lnTo>
                  <a:close/>
                </a:path>
                <a:path w="1885314" h="1885315">
                  <a:moveTo>
                    <a:pt x="314134" y="549719"/>
                  </a:moveTo>
                  <a:lnTo>
                    <a:pt x="312077" y="539534"/>
                  </a:lnTo>
                  <a:lnTo>
                    <a:pt x="306463" y="531215"/>
                  </a:lnTo>
                  <a:lnTo>
                    <a:pt x="298145" y="525602"/>
                  </a:lnTo>
                  <a:lnTo>
                    <a:pt x="287959" y="523544"/>
                  </a:lnTo>
                  <a:lnTo>
                    <a:pt x="277761" y="525602"/>
                  </a:lnTo>
                  <a:lnTo>
                    <a:pt x="269443" y="531215"/>
                  </a:lnTo>
                  <a:lnTo>
                    <a:pt x="263829" y="539534"/>
                  </a:lnTo>
                  <a:lnTo>
                    <a:pt x="261772" y="549719"/>
                  </a:lnTo>
                  <a:lnTo>
                    <a:pt x="263829" y="559917"/>
                  </a:lnTo>
                  <a:lnTo>
                    <a:pt x="269443" y="568236"/>
                  </a:lnTo>
                  <a:lnTo>
                    <a:pt x="277761" y="573836"/>
                  </a:lnTo>
                  <a:lnTo>
                    <a:pt x="287959" y="575894"/>
                  </a:lnTo>
                  <a:lnTo>
                    <a:pt x="298145" y="573836"/>
                  </a:lnTo>
                  <a:lnTo>
                    <a:pt x="306463" y="568236"/>
                  </a:lnTo>
                  <a:lnTo>
                    <a:pt x="312077" y="559917"/>
                  </a:lnTo>
                  <a:lnTo>
                    <a:pt x="314134" y="549719"/>
                  </a:lnTo>
                  <a:close/>
                </a:path>
                <a:path w="1885314" h="1885315">
                  <a:moveTo>
                    <a:pt x="314134" y="287947"/>
                  </a:moveTo>
                  <a:lnTo>
                    <a:pt x="312077" y="277761"/>
                  </a:lnTo>
                  <a:lnTo>
                    <a:pt x="306463" y="269443"/>
                  </a:lnTo>
                  <a:lnTo>
                    <a:pt x="298145" y="263829"/>
                  </a:lnTo>
                  <a:lnTo>
                    <a:pt x="287959" y="261772"/>
                  </a:lnTo>
                  <a:lnTo>
                    <a:pt x="277761" y="263829"/>
                  </a:lnTo>
                  <a:lnTo>
                    <a:pt x="269443" y="269443"/>
                  </a:lnTo>
                  <a:lnTo>
                    <a:pt x="263829" y="277761"/>
                  </a:lnTo>
                  <a:lnTo>
                    <a:pt x="261772" y="287947"/>
                  </a:lnTo>
                  <a:lnTo>
                    <a:pt x="263829" y="298145"/>
                  </a:lnTo>
                  <a:lnTo>
                    <a:pt x="269443" y="306463"/>
                  </a:lnTo>
                  <a:lnTo>
                    <a:pt x="277761" y="312077"/>
                  </a:lnTo>
                  <a:lnTo>
                    <a:pt x="287959" y="314121"/>
                  </a:lnTo>
                  <a:lnTo>
                    <a:pt x="298145" y="312077"/>
                  </a:lnTo>
                  <a:lnTo>
                    <a:pt x="306463" y="306463"/>
                  </a:lnTo>
                  <a:lnTo>
                    <a:pt x="312077" y="298145"/>
                  </a:lnTo>
                  <a:lnTo>
                    <a:pt x="314134" y="287947"/>
                  </a:lnTo>
                  <a:close/>
                </a:path>
                <a:path w="1885314" h="1885315">
                  <a:moveTo>
                    <a:pt x="314134" y="26174"/>
                  </a:moveTo>
                  <a:lnTo>
                    <a:pt x="312077" y="15989"/>
                  </a:lnTo>
                  <a:lnTo>
                    <a:pt x="306463" y="7670"/>
                  </a:lnTo>
                  <a:lnTo>
                    <a:pt x="298145" y="2057"/>
                  </a:lnTo>
                  <a:lnTo>
                    <a:pt x="287959" y="0"/>
                  </a:lnTo>
                  <a:lnTo>
                    <a:pt x="277761" y="2057"/>
                  </a:lnTo>
                  <a:lnTo>
                    <a:pt x="269443" y="7670"/>
                  </a:lnTo>
                  <a:lnTo>
                    <a:pt x="263829" y="15989"/>
                  </a:lnTo>
                  <a:lnTo>
                    <a:pt x="261772" y="26174"/>
                  </a:lnTo>
                  <a:lnTo>
                    <a:pt x="263829" y="36372"/>
                  </a:lnTo>
                  <a:lnTo>
                    <a:pt x="269443" y="44691"/>
                  </a:lnTo>
                  <a:lnTo>
                    <a:pt x="277761" y="50304"/>
                  </a:lnTo>
                  <a:lnTo>
                    <a:pt x="287959" y="52349"/>
                  </a:lnTo>
                  <a:lnTo>
                    <a:pt x="298145" y="50304"/>
                  </a:lnTo>
                  <a:lnTo>
                    <a:pt x="306463" y="44691"/>
                  </a:lnTo>
                  <a:lnTo>
                    <a:pt x="312077" y="36372"/>
                  </a:lnTo>
                  <a:lnTo>
                    <a:pt x="314134" y="26174"/>
                  </a:lnTo>
                  <a:close/>
                </a:path>
                <a:path w="1885314" h="1885315">
                  <a:moveTo>
                    <a:pt x="575906" y="1858581"/>
                  </a:moveTo>
                  <a:lnTo>
                    <a:pt x="573849" y="1848396"/>
                  </a:lnTo>
                  <a:lnTo>
                    <a:pt x="568236" y="1840077"/>
                  </a:lnTo>
                  <a:lnTo>
                    <a:pt x="559917" y="1834464"/>
                  </a:lnTo>
                  <a:lnTo>
                    <a:pt x="549732" y="1832406"/>
                  </a:lnTo>
                  <a:lnTo>
                    <a:pt x="539534" y="1834464"/>
                  </a:lnTo>
                  <a:lnTo>
                    <a:pt x="531215" y="1840077"/>
                  </a:lnTo>
                  <a:lnTo>
                    <a:pt x="525602" y="1848396"/>
                  </a:lnTo>
                  <a:lnTo>
                    <a:pt x="523544" y="1858581"/>
                  </a:lnTo>
                  <a:lnTo>
                    <a:pt x="525602" y="1868779"/>
                  </a:lnTo>
                  <a:lnTo>
                    <a:pt x="531215" y="1877098"/>
                  </a:lnTo>
                  <a:lnTo>
                    <a:pt x="539534" y="1882698"/>
                  </a:lnTo>
                  <a:lnTo>
                    <a:pt x="549732" y="1884756"/>
                  </a:lnTo>
                  <a:lnTo>
                    <a:pt x="559917" y="1882698"/>
                  </a:lnTo>
                  <a:lnTo>
                    <a:pt x="568236" y="1877098"/>
                  </a:lnTo>
                  <a:lnTo>
                    <a:pt x="573849" y="1868779"/>
                  </a:lnTo>
                  <a:lnTo>
                    <a:pt x="575906" y="1858581"/>
                  </a:lnTo>
                  <a:close/>
                </a:path>
                <a:path w="1885314" h="1885315">
                  <a:moveTo>
                    <a:pt x="575906" y="1596809"/>
                  </a:moveTo>
                  <a:lnTo>
                    <a:pt x="573849" y="1586623"/>
                  </a:lnTo>
                  <a:lnTo>
                    <a:pt x="568236" y="1578305"/>
                  </a:lnTo>
                  <a:lnTo>
                    <a:pt x="559917" y="1572691"/>
                  </a:lnTo>
                  <a:lnTo>
                    <a:pt x="549732" y="1570634"/>
                  </a:lnTo>
                  <a:lnTo>
                    <a:pt x="539534" y="1572691"/>
                  </a:lnTo>
                  <a:lnTo>
                    <a:pt x="531215" y="1578305"/>
                  </a:lnTo>
                  <a:lnTo>
                    <a:pt x="525602" y="1586623"/>
                  </a:lnTo>
                  <a:lnTo>
                    <a:pt x="523544" y="1596809"/>
                  </a:lnTo>
                  <a:lnTo>
                    <a:pt x="525602" y="1607007"/>
                  </a:lnTo>
                  <a:lnTo>
                    <a:pt x="531215" y="1615325"/>
                  </a:lnTo>
                  <a:lnTo>
                    <a:pt x="539534" y="1620926"/>
                  </a:lnTo>
                  <a:lnTo>
                    <a:pt x="549732" y="1622983"/>
                  </a:lnTo>
                  <a:lnTo>
                    <a:pt x="559917" y="1620926"/>
                  </a:lnTo>
                  <a:lnTo>
                    <a:pt x="568236" y="1615325"/>
                  </a:lnTo>
                  <a:lnTo>
                    <a:pt x="573849" y="1607007"/>
                  </a:lnTo>
                  <a:lnTo>
                    <a:pt x="575906" y="1596809"/>
                  </a:lnTo>
                  <a:close/>
                </a:path>
                <a:path w="1885314" h="1885315">
                  <a:moveTo>
                    <a:pt x="575906" y="1335036"/>
                  </a:moveTo>
                  <a:lnTo>
                    <a:pt x="573849" y="1324851"/>
                  </a:lnTo>
                  <a:lnTo>
                    <a:pt x="568236" y="1316532"/>
                  </a:lnTo>
                  <a:lnTo>
                    <a:pt x="559917" y="1310919"/>
                  </a:lnTo>
                  <a:lnTo>
                    <a:pt x="549732" y="1308862"/>
                  </a:lnTo>
                  <a:lnTo>
                    <a:pt x="539534" y="1310919"/>
                  </a:lnTo>
                  <a:lnTo>
                    <a:pt x="531215" y="1316532"/>
                  </a:lnTo>
                  <a:lnTo>
                    <a:pt x="525602" y="1324851"/>
                  </a:lnTo>
                  <a:lnTo>
                    <a:pt x="523544" y="1335036"/>
                  </a:lnTo>
                  <a:lnTo>
                    <a:pt x="525602" y="1345234"/>
                  </a:lnTo>
                  <a:lnTo>
                    <a:pt x="531215" y="1353553"/>
                  </a:lnTo>
                  <a:lnTo>
                    <a:pt x="539534" y="1359154"/>
                  </a:lnTo>
                  <a:lnTo>
                    <a:pt x="549732" y="1361211"/>
                  </a:lnTo>
                  <a:lnTo>
                    <a:pt x="559917" y="1359154"/>
                  </a:lnTo>
                  <a:lnTo>
                    <a:pt x="568236" y="1353553"/>
                  </a:lnTo>
                  <a:lnTo>
                    <a:pt x="573849" y="1345234"/>
                  </a:lnTo>
                  <a:lnTo>
                    <a:pt x="575906" y="1335036"/>
                  </a:lnTo>
                  <a:close/>
                </a:path>
                <a:path w="1885314" h="1885315">
                  <a:moveTo>
                    <a:pt x="575906" y="1073264"/>
                  </a:moveTo>
                  <a:lnTo>
                    <a:pt x="573849" y="1063078"/>
                  </a:lnTo>
                  <a:lnTo>
                    <a:pt x="568236" y="1054760"/>
                  </a:lnTo>
                  <a:lnTo>
                    <a:pt x="559917" y="1049147"/>
                  </a:lnTo>
                  <a:lnTo>
                    <a:pt x="549732" y="1047089"/>
                  </a:lnTo>
                  <a:lnTo>
                    <a:pt x="539534" y="1049147"/>
                  </a:lnTo>
                  <a:lnTo>
                    <a:pt x="531215" y="1054760"/>
                  </a:lnTo>
                  <a:lnTo>
                    <a:pt x="525602" y="1063078"/>
                  </a:lnTo>
                  <a:lnTo>
                    <a:pt x="523544" y="1073264"/>
                  </a:lnTo>
                  <a:lnTo>
                    <a:pt x="525602" y="1083462"/>
                  </a:lnTo>
                  <a:lnTo>
                    <a:pt x="531215" y="1091780"/>
                  </a:lnTo>
                  <a:lnTo>
                    <a:pt x="539534" y="1097381"/>
                  </a:lnTo>
                  <a:lnTo>
                    <a:pt x="549732" y="1099439"/>
                  </a:lnTo>
                  <a:lnTo>
                    <a:pt x="559917" y="1097381"/>
                  </a:lnTo>
                  <a:lnTo>
                    <a:pt x="568236" y="1091780"/>
                  </a:lnTo>
                  <a:lnTo>
                    <a:pt x="573849" y="1083462"/>
                  </a:lnTo>
                  <a:lnTo>
                    <a:pt x="575906" y="1073264"/>
                  </a:lnTo>
                  <a:close/>
                </a:path>
                <a:path w="1885314" h="1885315">
                  <a:moveTo>
                    <a:pt x="575906" y="811491"/>
                  </a:moveTo>
                  <a:lnTo>
                    <a:pt x="573849" y="801306"/>
                  </a:lnTo>
                  <a:lnTo>
                    <a:pt x="568236" y="792988"/>
                  </a:lnTo>
                  <a:lnTo>
                    <a:pt x="559917" y="787374"/>
                  </a:lnTo>
                  <a:lnTo>
                    <a:pt x="549732" y="785317"/>
                  </a:lnTo>
                  <a:lnTo>
                    <a:pt x="539534" y="787374"/>
                  </a:lnTo>
                  <a:lnTo>
                    <a:pt x="531215" y="792988"/>
                  </a:lnTo>
                  <a:lnTo>
                    <a:pt x="525602" y="801306"/>
                  </a:lnTo>
                  <a:lnTo>
                    <a:pt x="523544" y="811491"/>
                  </a:lnTo>
                  <a:lnTo>
                    <a:pt x="525602" y="821690"/>
                  </a:lnTo>
                  <a:lnTo>
                    <a:pt x="531215" y="830008"/>
                  </a:lnTo>
                  <a:lnTo>
                    <a:pt x="539534" y="835609"/>
                  </a:lnTo>
                  <a:lnTo>
                    <a:pt x="549732" y="837666"/>
                  </a:lnTo>
                  <a:lnTo>
                    <a:pt x="559917" y="835609"/>
                  </a:lnTo>
                  <a:lnTo>
                    <a:pt x="568236" y="830008"/>
                  </a:lnTo>
                  <a:lnTo>
                    <a:pt x="573849" y="821690"/>
                  </a:lnTo>
                  <a:lnTo>
                    <a:pt x="575906" y="811491"/>
                  </a:lnTo>
                  <a:close/>
                </a:path>
                <a:path w="1885314" h="1885315">
                  <a:moveTo>
                    <a:pt x="575906" y="549719"/>
                  </a:moveTo>
                  <a:lnTo>
                    <a:pt x="573849" y="539534"/>
                  </a:lnTo>
                  <a:lnTo>
                    <a:pt x="568236" y="531215"/>
                  </a:lnTo>
                  <a:lnTo>
                    <a:pt x="559917" y="525602"/>
                  </a:lnTo>
                  <a:lnTo>
                    <a:pt x="549732" y="523544"/>
                  </a:lnTo>
                  <a:lnTo>
                    <a:pt x="539534" y="525602"/>
                  </a:lnTo>
                  <a:lnTo>
                    <a:pt x="531215" y="531215"/>
                  </a:lnTo>
                  <a:lnTo>
                    <a:pt x="525602" y="539534"/>
                  </a:lnTo>
                  <a:lnTo>
                    <a:pt x="523544" y="549719"/>
                  </a:lnTo>
                  <a:lnTo>
                    <a:pt x="525602" y="559917"/>
                  </a:lnTo>
                  <a:lnTo>
                    <a:pt x="531215" y="568236"/>
                  </a:lnTo>
                  <a:lnTo>
                    <a:pt x="539534" y="573836"/>
                  </a:lnTo>
                  <a:lnTo>
                    <a:pt x="549732" y="575894"/>
                  </a:lnTo>
                  <a:lnTo>
                    <a:pt x="559917" y="573836"/>
                  </a:lnTo>
                  <a:lnTo>
                    <a:pt x="568236" y="568236"/>
                  </a:lnTo>
                  <a:lnTo>
                    <a:pt x="573849" y="559917"/>
                  </a:lnTo>
                  <a:lnTo>
                    <a:pt x="575906" y="549719"/>
                  </a:lnTo>
                  <a:close/>
                </a:path>
                <a:path w="1885314" h="1885315">
                  <a:moveTo>
                    <a:pt x="575906" y="287947"/>
                  </a:moveTo>
                  <a:lnTo>
                    <a:pt x="573849" y="277761"/>
                  </a:lnTo>
                  <a:lnTo>
                    <a:pt x="568236" y="269443"/>
                  </a:lnTo>
                  <a:lnTo>
                    <a:pt x="559917" y="263829"/>
                  </a:lnTo>
                  <a:lnTo>
                    <a:pt x="549732" y="261772"/>
                  </a:lnTo>
                  <a:lnTo>
                    <a:pt x="539534" y="263829"/>
                  </a:lnTo>
                  <a:lnTo>
                    <a:pt x="531215" y="269443"/>
                  </a:lnTo>
                  <a:lnTo>
                    <a:pt x="525602" y="277761"/>
                  </a:lnTo>
                  <a:lnTo>
                    <a:pt x="523544" y="287947"/>
                  </a:lnTo>
                  <a:lnTo>
                    <a:pt x="525602" y="298145"/>
                  </a:lnTo>
                  <a:lnTo>
                    <a:pt x="531215" y="306463"/>
                  </a:lnTo>
                  <a:lnTo>
                    <a:pt x="539534" y="312077"/>
                  </a:lnTo>
                  <a:lnTo>
                    <a:pt x="549732" y="314121"/>
                  </a:lnTo>
                  <a:lnTo>
                    <a:pt x="559917" y="312077"/>
                  </a:lnTo>
                  <a:lnTo>
                    <a:pt x="568236" y="306463"/>
                  </a:lnTo>
                  <a:lnTo>
                    <a:pt x="573849" y="298145"/>
                  </a:lnTo>
                  <a:lnTo>
                    <a:pt x="575906" y="287947"/>
                  </a:lnTo>
                  <a:close/>
                </a:path>
                <a:path w="1885314" h="1885315">
                  <a:moveTo>
                    <a:pt x="575906" y="26174"/>
                  </a:moveTo>
                  <a:lnTo>
                    <a:pt x="573849" y="15989"/>
                  </a:lnTo>
                  <a:lnTo>
                    <a:pt x="568236" y="7670"/>
                  </a:lnTo>
                  <a:lnTo>
                    <a:pt x="559917" y="2057"/>
                  </a:lnTo>
                  <a:lnTo>
                    <a:pt x="549732" y="0"/>
                  </a:lnTo>
                  <a:lnTo>
                    <a:pt x="539534" y="2057"/>
                  </a:lnTo>
                  <a:lnTo>
                    <a:pt x="531215" y="7670"/>
                  </a:lnTo>
                  <a:lnTo>
                    <a:pt x="525602" y="15989"/>
                  </a:lnTo>
                  <a:lnTo>
                    <a:pt x="523544" y="26174"/>
                  </a:lnTo>
                  <a:lnTo>
                    <a:pt x="525602" y="36372"/>
                  </a:lnTo>
                  <a:lnTo>
                    <a:pt x="531215" y="44691"/>
                  </a:lnTo>
                  <a:lnTo>
                    <a:pt x="539534" y="50304"/>
                  </a:lnTo>
                  <a:lnTo>
                    <a:pt x="549732" y="52349"/>
                  </a:lnTo>
                  <a:lnTo>
                    <a:pt x="559917" y="50304"/>
                  </a:lnTo>
                  <a:lnTo>
                    <a:pt x="568236" y="44691"/>
                  </a:lnTo>
                  <a:lnTo>
                    <a:pt x="573849" y="36372"/>
                  </a:lnTo>
                  <a:lnTo>
                    <a:pt x="575906" y="26174"/>
                  </a:lnTo>
                  <a:close/>
                </a:path>
                <a:path w="1885314" h="1885315">
                  <a:moveTo>
                    <a:pt x="837679" y="1858581"/>
                  </a:moveTo>
                  <a:lnTo>
                    <a:pt x="835621" y="1848396"/>
                  </a:lnTo>
                  <a:lnTo>
                    <a:pt x="830008" y="1840077"/>
                  </a:lnTo>
                  <a:lnTo>
                    <a:pt x="821690" y="1834464"/>
                  </a:lnTo>
                  <a:lnTo>
                    <a:pt x="811504" y="1832406"/>
                  </a:lnTo>
                  <a:lnTo>
                    <a:pt x="801306" y="1834464"/>
                  </a:lnTo>
                  <a:lnTo>
                    <a:pt x="792988" y="1840077"/>
                  </a:lnTo>
                  <a:lnTo>
                    <a:pt x="787374" y="1848396"/>
                  </a:lnTo>
                  <a:lnTo>
                    <a:pt x="785317" y="1858581"/>
                  </a:lnTo>
                  <a:lnTo>
                    <a:pt x="787374" y="1868779"/>
                  </a:lnTo>
                  <a:lnTo>
                    <a:pt x="792988" y="1877098"/>
                  </a:lnTo>
                  <a:lnTo>
                    <a:pt x="801306" y="1882698"/>
                  </a:lnTo>
                  <a:lnTo>
                    <a:pt x="811504" y="1884756"/>
                  </a:lnTo>
                  <a:lnTo>
                    <a:pt x="821690" y="1882698"/>
                  </a:lnTo>
                  <a:lnTo>
                    <a:pt x="830008" y="1877098"/>
                  </a:lnTo>
                  <a:lnTo>
                    <a:pt x="835621" y="1868779"/>
                  </a:lnTo>
                  <a:lnTo>
                    <a:pt x="837679" y="1858581"/>
                  </a:lnTo>
                  <a:close/>
                </a:path>
                <a:path w="1885314" h="1885315">
                  <a:moveTo>
                    <a:pt x="837679" y="1596809"/>
                  </a:moveTo>
                  <a:lnTo>
                    <a:pt x="835621" y="1586623"/>
                  </a:lnTo>
                  <a:lnTo>
                    <a:pt x="830008" y="1578305"/>
                  </a:lnTo>
                  <a:lnTo>
                    <a:pt x="821690" y="1572691"/>
                  </a:lnTo>
                  <a:lnTo>
                    <a:pt x="811504" y="1570634"/>
                  </a:lnTo>
                  <a:lnTo>
                    <a:pt x="801306" y="1572691"/>
                  </a:lnTo>
                  <a:lnTo>
                    <a:pt x="792988" y="1578305"/>
                  </a:lnTo>
                  <a:lnTo>
                    <a:pt x="787374" y="1586623"/>
                  </a:lnTo>
                  <a:lnTo>
                    <a:pt x="785317" y="1596809"/>
                  </a:lnTo>
                  <a:lnTo>
                    <a:pt x="787374" y="1607007"/>
                  </a:lnTo>
                  <a:lnTo>
                    <a:pt x="792988" y="1615325"/>
                  </a:lnTo>
                  <a:lnTo>
                    <a:pt x="801306" y="1620926"/>
                  </a:lnTo>
                  <a:lnTo>
                    <a:pt x="811504" y="1622983"/>
                  </a:lnTo>
                  <a:lnTo>
                    <a:pt x="821690" y="1620926"/>
                  </a:lnTo>
                  <a:lnTo>
                    <a:pt x="830008" y="1615325"/>
                  </a:lnTo>
                  <a:lnTo>
                    <a:pt x="835621" y="1607007"/>
                  </a:lnTo>
                  <a:lnTo>
                    <a:pt x="837679" y="1596809"/>
                  </a:lnTo>
                  <a:close/>
                </a:path>
                <a:path w="1885314" h="1885315">
                  <a:moveTo>
                    <a:pt x="837679" y="1335036"/>
                  </a:moveTo>
                  <a:lnTo>
                    <a:pt x="835621" y="1324851"/>
                  </a:lnTo>
                  <a:lnTo>
                    <a:pt x="830008" y="1316532"/>
                  </a:lnTo>
                  <a:lnTo>
                    <a:pt x="821690" y="1310919"/>
                  </a:lnTo>
                  <a:lnTo>
                    <a:pt x="811504" y="1308862"/>
                  </a:lnTo>
                  <a:lnTo>
                    <a:pt x="801306" y="1310919"/>
                  </a:lnTo>
                  <a:lnTo>
                    <a:pt x="792988" y="1316532"/>
                  </a:lnTo>
                  <a:lnTo>
                    <a:pt x="787374" y="1324851"/>
                  </a:lnTo>
                  <a:lnTo>
                    <a:pt x="785317" y="1335036"/>
                  </a:lnTo>
                  <a:lnTo>
                    <a:pt x="787374" y="1345234"/>
                  </a:lnTo>
                  <a:lnTo>
                    <a:pt x="792988" y="1353553"/>
                  </a:lnTo>
                  <a:lnTo>
                    <a:pt x="801306" y="1359154"/>
                  </a:lnTo>
                  <a:lnTo>
                    <a:pt x="811504" y="1361211"/>
                  </a:lnTo>
                  <a:lnTo>
                    <a:pt x="821690" y="1359154"/>
                  </a:lnTo>
                  <a:lnTo>
                    <a:pt x="830008" y="1353553"/>
                  </a:lnTo>
                  <a:lnTo>
                    <a:pt x="835621" y="1345234"/>
                  </a:lnTo>
                  <a:lnTo>
                    <a:pt x="837679" y="1335036"/>
                  </a:lnTo>
                  <a:close/>
                </a:path>
                <a:path w="1885314" h="1885315">
                  <a:moveTo>
                    <a:pt x="837679" y="1073264"/>
                  </a:moveTo>
                  <a:lnTo>
                    <a:pt x="835621" y="1063078"/>
                  </a:lnTo>
                  <a:lnTo>
                    <a:pt x="830008" y="1054760"/>
                  </a:lnTo>
                  <a:lnTo>
                    <a:pt x="821690" y="1049147"/>
                  </a:lnTo>
                  <a:lnTo>
                    <a:pt x="811504" y="1047089"/>
                  </a:lnTo>
                  <a:lnTo>
                    <a:pt x="801306" y="1049147"/>
                  </a:lnTo>
                  <a:lnTo>
                    <a:pt x="792988" y="1054760"/>
                  </a:lnTo>
                  <a:lnTo>
                    <a:pt x="787374" y="1063078"/>
                  </a:lnTo>
                  <a:lnTo>
                    <a:pt x="785317" y="1073264"/>
                  </a:lnTo>
                  <a:lnTo>
                    <a:pt x="787374" y="1083462"/>
                  </a:lnTo>
                  <a:lnTo>
                    <a:pt x="792988" y="1091780"/>
                  </a:lnTo>
                  <a:lnTo>
                    <a:pt x="801306" y="1097381"/>
                  </a:lnTo>
                  <a:lnTo>
                    <a:pt x="811504" y="1099439"/>
                  </a:lnTo>
                  <a:lnTo>
                    <a:pt x="821690" y="1097381"/>
                  </a:lnTo>
                  <a:lnTo>
                    <a:pt x="830008" y="1091780"/>
                  </a:lnTo>
                  <a:lnTo>
                    <a:pt x="835621" y="1083462"/>
                  </a:lnTo>
                  <a:lnTo>
                    <a:pt x="837679" y="1073264"/>
                  </a:lnTo>
                  <a:close/>
                </a:path>
                <a:path w="1885314" h="1885315">
                  <a:moveTo>
                    <a:pt x="837679" y="811491"/>
                  </a:moveTo>
                  <a:lnTo>
                    <a:pt x="835621" y="801306"/>
                  </a:lnTo>
                  <a:lnTo>
                    <a:pt x="830008" y="792988"/>
                  </a:lnTo>
                  <a:lnTo>
                    <a:pt x="821690" y="787374"/>
                  </a:lnTo>
                  <a:lnTo>
                    <a:pt x="811504" y="785317"/>
                  </a:lnTo>
                  <a:lnTo>
                    <a:pt x="801306" y="787374"/>
                  </a:lnTo>
                  <a:lnTo>
                    <a:pt x="792988" y="792988"/>
                  </a:lnTo>
                  <a:lnTo>
                    <a:pt x="787374" y="801306"/>
                  </a:lnTo>
                  <a:lnTo>
                    <a:pt x="785317" y="811491"/>
                  </a:lnTo>
                  <a:lnTo>
                    <a:pt x="787374" y="821690"/>
                  </a:lnTo>
                  <a:lnTo>
                    <a:pt x="792988" y="830008"/>
                  </a:lnTo>
                  <a:lnTo>
                    <a:pt x="801306" y="835609"/>
                  </a:lnTo>
                  <a:lnTo>
                    <a:pt x="811504" y="837666"/>
                  </a:lnTo>
                  <a:lnTo>
                    <a:pt x="821690" y="835609"/>
                  </a:lnTo>
                  <a:lnTo>
                    <a:pt x="830008" y="830008"/>
                  </a:lnTo>
                  <a:lnTo>
                    <a:pt x="835621" y="821690"/>
                  </a:lnTo>
                  <a:lnTo>
                    <a:pt x="837679" y="811491"/>
                  </a:lnTo>
                  <a:close/>
                </a:path>
                <a:path w="1885314" h="1885315">
                  <a:moveTo>
                    <a:pt x="837679" y="549719"/>
                  </a:moveTo>
                  <a:lnTo>
                    <a:pt x="835621" y="539534"/>
                  </a:lnTo>
                  <a:lnTo>
                    <a:pt x="830008" y="531215"/>
                  </a:lnTo>
                  <a:lnTo>
                    <a:pt x="821690" y="525602"/>
                  </a:lnTo>
                  <a:lnTo>
                    <a:pt x="811504" y="523544"/>
                  </a:lnTo>
                  <a:lnTo>
                    <a:pt x="801306" y="525602"/>
                  </a:lnTo>
                  <a:lnTo>
                    <a:pt x="792988" y="531215"/>
                  </a:lnTo>
                  <a:lnTo>
                    <a:pt x="787374" y="539534"/>
                  </a:lnTo>
                  <a:lnTo>
                    <a:pt x="785317" y="549719"/>
                  </a:lnTo>
                  <a:lnTo>
                    <a:pt x="787374" y="559917"/>
                  </a:lnTo>
                  <a:lnTo>
                    <a:pt x="792988" y="568236"/>
                  </a:lnTo>
                  <a:lnTo>
                    <a:pt x="801306" y="573836"/>
                  </a:lnTo>
                  <a:lnTo>
                    <a:pt x="811504" y="575894"/>
                  </a:lnTo>
                  <a:lnTo>
                    <a:pt x="821690" y="573836"/>
                  </a:lnTo>
                  <a:lnTo>
                    <a:pt x="830008" y="568236"/>
                  </a:lnTo>
                  <a:lnTo>
                    <a:pt x="835621" y="559917"/>
                  </a:lnTo>
                  <a:lnTo>
                    <a:pt x="837679" y="549719"/>
                  </a:lnTo>
                  <a:close/>
                </a:path>
                <a:path w="1885314" h="1885315">
                  <a:moveTo>
                    <a:pt x="837679" y="287947"/>
                  </a:moveTo>
                  <a:lnTo>
                    <a:pt x="835621" y="277761"/>
                  </a:lnTo>
                  <a:lnTo>
                    <a:pt x="830008" y="269443"/>
                  </a:lnTo>
                  <a:lnTo>
                    <a:pt x="821690" y="263829"/>
                  </a:lnTo>
                  <a:lnTo>
                    <a:pt x="811504" y="261772"/>
                  </a:lnTo>
                  <a:lnTo>
                    <a:pt x="801306" y="263829"/>
                  </a:lnTo>
                  <a:lnTo>
                    <a:pt x="792988" y="269443"/>
                  </a:lnTo>
                  <a:lnTo>
                    <a:pt x="787374" y="277761"/>
                  </a:lnTo>
                  <a:lnTo>
                    <a:pt x="785317" y="287947"/>
                  </a:lnTo>
                  <a:lnTo>
                    <a:pt x="787374" y="298145"/>
                  </a:lnTo>
                  <a:lnTo>
                    <a:pt x="792988" y="306463"/>
                  </a:lnTo>
                  <a:lnTo>
                    <a:pt x="801306" y="312077"/>
                  </a:lnTo>
                  <a:lnTo>
                    <a:pt x="811504" y="314121"/>
                  </a:lnTo>
                  <a:lnTo>
                    <a:pt x="821690" y="312077"/>
                  </a:lnTo>
                  <a:lnTo>
                    <a:pt x="830008" y="306463"/>
                  </a:lnTo>
                  <a:lnTo>
                    <a:pt x="835621" y="298145"/>
                  </a:lnTo>
                  <a:lnTo>
                    <a:pt x="837679" y="287947"/>
                  </a:lnTo>
                  <a:close/>
                </a:path>
                <a:path w="1885314" h="1885315">
                  <a:moveTo>
                    <a:pt x="837679" y="26174"/>
                  </a:moveTo>
                  <a:lnTo>
                    <a:pt x="835621" y="15989"/>
                  </a:lnTo>
                  <a:lnTo>
                    <a:pt x="830008" y="7670"/>
                  </a:lnTo>
                  <a:lnTo>
                    <a:pt x="821690" y="2057"/>
                  </a:lnTo>
                  <a:lnTo>
                    <a:pt x="811504" y="0"/>
                  </a:lnTo>
                  <a:lnTo>
                    <a:pt x="801306" y="2057"/>
                  </a:lnTo>
                  <a:lnTo>
                    <a:pt x="792988" y="7670"/>
                  </a:lnTo>
                  <a:lnTo>
                    <a:pt x="787374" y="15989"/>
                  </a:lnTo>
                  <a:lnTo>
                    <a:pt x="785317" y="26174"/>
                  </a:lnTo>
                  <a:lnTo>
                    <a:pt x="787374" y="36372"/>
                  </a:lnTo>
                  <a:lnTo>
                    <a:pt x="792988" y="44691"/>
                  </a:lnTo>
                  <a:lnTo>
                    <a:pt x="801306" y="50304"/>
                  </a:lnTo>
                  <a:lnTo>
                    <a:pt x="811504" y="52349"/>
                  </a:lnTo>
                  <a:lnTo>
                    <a:pt x="821690" y="50304"/>
                  </a:lnTo>
                  <a:lnTo>
                    <a:pt x="830008" y="44691"/>
                  </a:lnTo>
                  <a:lnTo>
                    <a:pt x="835621" y="36372"/>
                  </a:lnTo>
                  <a:lnTo>
                    <a:pt x="837679" y="26174"/>
                  </a:lnTo>
                  <a:close/>
                </a:path>
                <a:path w="1885314" h="1885315">
                  <a:moveTo>
                    <a:pt x="1099451" y="1858581"/>
                  </a:moveTo>
                  <a:lnTo>
                    <a:pt x="1097394" y="1848396"/>
                  </a:lnTo>
                  <a:lnTo>
                    <a:pt x="1091780" y="1840077"/>
                  </a:lnTo>
                  <a:lnTo>
                    <a:pt x="1083462" y="1834464"/>
                  </a:lnTo>
                  <a:lnTo>
                    <a:pt x="1073277" y="1832406"/>
                  </a:lnTo>
                  <a:lnTo>
                    <a:pt x="1063078" y="1834464"/>
                  </a:lnTo>
                  <a:lnTo>
                    <a:pt x="1054760" y="1840077"/>
                  </a:lnTo>
                  <a:lnTo>
                    <a:pt x="1049147" y="1848396"/>
                  </a:lnTo>
                  <a:lnTo>
                    <a:pt x="1047089" y="1858581"/>
                  </a:lnTo>
                  <a:lnTo>
                    <a:pt x="1049147" y="1868779"/>
                  </a:lnTo>
                  <a:lnTo>
                    <a:pt x="1054760" y="1877098"/>
                  </a:lnTo>
                  <a:lnTo>
                    <a:pt x="1063078" y="1882698"/>
                  </a:lnTo>
                  <a:lnTo>
                    <a:pt x="1073277" y="1884756"/>
                  </a:lnTo>
                  <a:lnTo>
                    <a:pt x="1083462" y="1882698"/>
                  </a:lnTo>
                  <a:lnTo>
                    <a:pt x="1091780" y="1877098"/>
                  </a:lnTo>
                  <a:lnTo>
                    <a:pt x="1097394" y="1868779"/>
                  </a:lnTo>
                  <a:lnTo>
                    <a:pt x="1099451" y="1858581"/>
                  </a:lnTo>
                  <a:close/>
                </a:path>
                <a:path w="1885314" h="1885315">
                  <a:moveTo>
                    <a:pt x="1099451" y="1596809"/>
                  </a:moveTo>
                  <a:lnTo>
                    <a:pt x="1097394" y="1586623"/>
                  </a:lnTo>
                  <a:lnTo>
                    <a:pt x="1091780" y="1578305"/>
                  </a:lnTo>
                  <a:lnTo>
                    <a:pt x="1083462" y="1572691"/>
                  </a:lnTo>
                  <a:lnTo>
                    <a:pt x="1073277" y="1570634"/>
                  </a:lnTo>
                  <a:lnTo>
                    <a:pt x="1063078" y="1572691"/>
                  </a:lnTo>
                  <a:lnTo>
                    <a:pt x="1054760" y="1578305"/>
                  </a:lnTo>
                  <a:lnTo>
                    <a:pt x="1049147" y="1586623"/>
                  </a:lnTo>
                  <a:lnTo>
                    <a:pt x="1047089" y="1596809"/>
                  </a:lnTo>
                  <a:lnTo>
                    <a:pt x="1049147" y="1607007"/>
                  </a:lnTo>
                  <a:lnTo>
                    <a:pt x="1054760" y="1615325"/>
                  </a:lnTo>
                  <a:lnTo>
                    <a:pt x="1063078" y="1620926"/>
                  </a:lnTo>
                  <a:lnTo>
                    <a:pt x="1073277" y="1622983"/>
                  </a:lnTo>
                  <a:lnTo>
                    <a:pt x="1083462" y="1620926"/>
                  </a:lnTo>
                  <a:lnTo>
                    <a:pt x="1091780" y="1615325"/>
                  </a:lnTo>
                  <a:lnTo>
                    <a:pt x="1097394" y="1607007"/>
                  </a:lnTo>
                  <a:lnTo>
                    <a:pt x="1099451" y="1596809"/>
                  </a:lnTo>
                  <a:close/>
                </a:path>
                <a:path w="1885314" h="1885315">
                  <a:moveTo>
                    <a:pt x="1099451" y="1335036"/>
                  </a:moveTo>
                  <a:lnTo>
                    <a:pt x="1097394" y="1324851"/>
                  </a:lnTo>
                  <a:lnTo>
                    <a:pt x="1091780" y="1316532"/>
                  </a:lnTo>
                  <a:lnTo>
                    <a:pt x="1083462" y="1310919"/>
                  </a:lnTo>
                  <a:lnTo>
                    <a:pt x="1073277" y="1308862"/>
                  </a:lnTo>
                  <a:lnTo>
                    <a:pt x="1063078" y="1310919"/>
                  </a:lnTo>
                  <a:lnTo>
                    <a:pt x="1054760" y="1316532"/>
                  </a:lnTo>
                  <a:lnTo>
                    <a:pt x="1049147" y="1324851"/>
                  </a:lnTo>
                  <a:lnTo>
                    <a:pt x="1047089" y="1335036"/>
                  </a:lnTo>
                  <a:lnTo>
                    <a:pt x="1049147" y="1345234"/>
                  </a:lnTo>
                  <a:lnTo>
                    <a:pt x="1054760" y="1353553"/>
                  </a:lnTo>
                  <a:lnTo>
                    <a:pt x="1063078" y="1359154"/>
                  </a:lnTo>
                  <a:lnTo>
                    <a:pt x="1073277" y="1361211"/>
                  </a:lnTo>
                  <a:lnTo>
                    <a:pt x="1083462" y="1359154"/>
                  </a:lnTo>
                  <a:lnTo>
                    <a:pt x="1091780" y="1353553"/>
                  </a:lnTo>
                  <a:lnTo>
                    <a:pt x="1097394" y="1345234"/>
                  </a:lnTo>
                  <a:lnTo>
                    <a:pt x="1099451" y="1335036"/>
                  </a:lnTo>
                  <a:close/>
                </a:path>
                <a:path w="1885314" h="1885315">
                  <a:moveTo>
                    <a:pt x="1099451" y="1073264"/>
                  </a:moveTo>
                  <a:lnTo>
                    <a:pt x="1097394" y="1063078"/>
                  </a:lnTo>
                  <a:lnTo>
                    <a:pt x="1091780" y="1054760"/>
                  </a:lnTo>
                  <a:lnTo>
                    <a:pt x="1083462" y="1049147"/>
                  </a:lnTo>
                  <a:lnTo>
                    <a:pt x="1073277" y="1047089"/>
                  </a:lnTo>
                  <a:lnTo>
                    <a:pt x="1063078" y="1049147"/>
                  </a:lnTo>
                  <a:lnTo>
                    <a:pt x="1054760" y="1054760"/>
                  </a:lnTo>
                  <a:lnTo>
                    <a:pt x="1049147" y="1063078"/>
                  </a:lnTo>
                  <a:lnTo>
                    <a:pt x="1047089" y="1073264"/>
                  </a:lnTo>
                  <a:lnTo>
                    <a:pt x="1049147" y="1083462"/>
                  </a:lnTo>
                  <a:lnTo>
                    <a:pt x="1054760" y="1091780"/>
                  </a:lnTo>
                  <a:lnTo>
                    <a:pt x="1063078" y="1097381"/>
                  </a:lnTo>
                  <a:lnTo>
                    <a:pt x="1073277" y="1099439"/>
                  </a:lnTo>
                  <a:lnTo>
                    <a:pt x="1083462" y="1097381"/>
                  </a:lnTo>
                  <a:lnTo>
                    <a:pt x="1091780" y="1091780"/>
                  </a:lnTo>
                  <a:lnTo>
                    <a:pt x="1097394" y="1083462"/>
                  </a:lnTo>
                  <a:lnTo>
                    <a:pt x="1099451" y="1073264"/>
                  </a:lnTo>
                  <a:close/>
                </a:path>
                <a:path w="1885314" h="1885315">
                  <a:moveTo>
                    <a:pt x="1099451" y="811491"/>
                  </a:moveTo>
                  <a:lnTo>
                    <a:pt x="1097394" y="801306"/>
                  </a:lnTo>
                  <a:lnTo>
                    <a:pt x="1091780" y="792988"/>
                  </a:lnTo>
                  <a:lnTo>
                    <a:pt x="1083462" y="787374"/>
                  </a:lnTo>
                  <a:lnTo>
                    <a:pt x="1073277" y="785317"/>
                  </a:lnTo>
                  <a:lnTo>
                    <a:pt x="1063078" y="787374"/>
                  </a:lnTo>
                  <a:lnTo>
                    <a:pt x="1054760" y="792988"/>
                  </a:lnTo>
                  <a:lnTo>
                    <a:pt x="1049147" y="801306"/>
                  </a:lnTo>
                  <a:lnTo>
                    <a:pt x="1047089" y="811491"/>
                  </a:lnTo>
                  <a:lnTo>
                    <a:pt x="1049147" y="821690"/>
                  </a:lnTo>
                  <a:lnTo>
                    <a:pt x="1054760" y="830008"/>
                  </a:lnTo>
                  <a:lnTo>
                    <a:pt x="1063078" y="835609"/>
                  </a:lnTo>
                  <a:lnTo>
                    <a:pt x="1073277" y="837666"/>
                  </a:lnTo>
                  <a:lnTo>
                    <a:pt x="1083462" y="835609"/>
                  </a:lnTo>
                  <a:lnTo>
                    <a:pt x="1091780" y="830008"/>
                  </a:lnTo>
                  <a:lnTo>
                    <a:pt x="1097394" y="821690"/>
                  </a:lnTo>
                  <a:lnTo>
                    <a:pt x="1099451" y="811491"/>
                  </a:lnTo>
                  <a:close/>
                </a:path>
                <a:path w="1885314" h="1885315">
                  <a:moveTo>
                    <a:pt x="1099451" y="549719"/>
                  </a:moveTo>
                  <a:lnTo>
                    <a:pt x="1097394" y="539534"/>
                  </a:lnTo>
                  <a:lnTo>
                    <a:pt x="1091780" y="531215"/>
                  </a:lnTo>
                  <a:lnTo>
                    <a:pt x="1083462" y="525602"/>
                  </a:lnTo>
                  <a:lnTo>
                    <a:pt x="1073277" y="523544"/>
                  </a:lnTo>
                  <a:lnTo>
                    <a:pt x="1063078" y="525602"/>
                  </a:lnTo>
                  <a:lnTo>
                    <a:pt x="1054760" y="531215"/>
                  </a:lnTo>
                  <a:lnTo>
                    <a:pt x="1049147" y="539534"/>
                  </a:lnTo>
                  <a:lnTo>
                    <a:pt x="1047089" y="549719"/>
                  </a:lnTo>
                  <a:lnTo>
                    <a:pt x="1049147" y="559917"/>
                  </a:lnTo>
                  <a:lnTo>
                    <a:pt x="1054760" y="568236"/>
                  </a:lnTo>
                  <a:lnTo>
                    <a:pt x="1063078" y="573836"/>
                  </a:lnTo>
                  <a:lnTo>
                    <a:pt x="1073277" y="575894"/>
                  </a:lnTo>
                  <a:lnTo>
                    <a:pt x="1083462" y="573836"/>
                  </a:lnTo>
                  <a:lnTo>
                    <a:pt x="1091780" y="568236"/>
                  </a:lnTo>
                  <a:lnTo>
                    <a:pt x="1097394" y="559917"/>
                  </a:lnTo>
                  <a:lnTo>
                    <a:pt x="1099451" y="549719"/>
                  </a:lnTo>
                  <a:close/>
                </a:path>
                <a:path w="1885314" h="1885315">
                  <a:moveTo>
                    <a:pt x="1099451" y="287947"/>
                  </a:moveTo>
                  <a:lnTo>
                    <a:pt x="1097394" y="277761"/>
                  </a:lnTo>
                  <a:lnTo>
                    <a:pt x="1091780" y="269443"/>
                  </a:lnTo>
                  <a:lnTo>
                    <a:pt x="1083462" y="263829"/>
                  </a:lnTo>
                  <a:lnTo>
                    <a:pt x="1073277" y="261772"/>
                  </a:lnTo>
                  <a:lnTo>
                    <a:pt x="1063078" y="263829"/>
                  </a:lnTo>
                  <a:lnTo>
                    <a:pt x="1054760" y="269443"/>
                  </a:lnTo>
                  <a:lnTo>
                    <a:pt x="1049147" y="277761"/>
                  </a:lnTo>
                  <a:lnTo>
                    <a:pt x="1047089" y="287947"/>
                  </a:lnTo>
                  <a:lnTo>
                    <a:pt x="1049147" y="298145"/>
                  </a:lnTo>
                  <a:lnTo>
                    <a:pt x="1054760" y="306463"/>
                  </a:lnTo>
                  <a:lnTo>
                    <a:pt x="1063078" y="312077"/>
                  </a:lnTo>
                  <a:lnTo>
                    <a:pt x="1073277" y="314121"/>
                  </a:lnTo>
                  <a:lnTo>
                    <a:pt x="1083462" y="312077"/>
                  </a:lnTo>
                  <a:lnTo>
                    <a:pt x="1091780" y="306463"/>
                  </a:lnTo>
                  <a:lnTo>
                    <a:pt x="1097394" y="298145"/>
                  </a:lnTo>
                  <a:lnTo>
                    <a:pt x="1099451" y="287947"/>
                  </a:lnTo>
                  <a:close/>
                </a:path>
                <a:path w="1885314" h="1885315">
                  <a:moveTo>
                    <a:pt x="1099451" y="26174"/>
                  </a:moveTo>
                  <a:lnTo>
                    <a:pt x="1097394" y="15989"/>
                  </a:lnTo>
                  <a:lnTo>
                    <a:pt x="1091780" y="7670"/>
                  </a:lnTo>
                  <a:lnTo>
                    <a:pt x="1083462" y="2057"/>
                  </a:lnTo>
                  <a:lnTo>
                    <a:pt x="1073277" y="0"/>
                  </a:lnTo>
                  <a:lnTo>
                    <a:pt x="1063078" y="2057"/>
                  </a:lnTo>
                  <a:lnTo>
                    <a:pt x="1054760" y="7670"/>
                  </a:lnTo>
                  <a:lnTo>
                    <a:pt x="1049147" y="15989"/>
                  </a:lnTo>
                  <a:lnTo>
                    <a:pt x="1047089" y="26174"/>
                  </a:lnTo>
                  <a:lnTo>
                    <a:pt x="1049147" y="36372"/>
                  </a:lnTo>
                  <a:lnTo>
                    <a:pt x="1054760" y="44691"/>
                  </a:lnTo>
                  <a:lnTo>
                    <a:pt x="1063078" y="50304"/>
                  </a:lnTo>
                  <a:lnTo>
                    <a:pt x="1073277" y="52349"/>
                  </a:lnTo>
                  <a:lnTo>
                    <a:pt x="1083462" y="50304"/>
                  </a:lnTo>
                  <a:lnTo>
                    <a:pt x="1091780" y="44691"/>
                  </a:lnTo>
                  <a:lnTo>
                    <a:pt x="1097394" y="36372"/>
                  </a:lnTo>
                  <a:lnTo>
                    <a:pt x="1099451" y="26174"/>
                  </a:lnTo>
                  <a:close/>
                </a:path>
                <a:path w="1885314" h="1885315">
                  <a:moveTo>
                    <a:pt x="1361224" y="1858581"/>
                  </a:moveTo>
                  <a:lnTo>
                    <a:pt x="1359166" y="1848396"/>
                  </a:lnTo>
                  <a:lnTo>
                    <a:pt x="1353553" y="1840077"/>
                  </a:lnTo>
                  <a:lnTo>
                    <a:pt x="1345234" y="1834464"/>
                  </a:lnTo>
                  <a:lnTo>
                    <a:pt x="1335049" y="1832406"/>
                  </a:lnTo>
                  <a:lnTo>
                    <a:pt x="1324851" y="1834464"/>
                  </a:lnTo>
                  <a:lnTo>
                    <a:pt x="1316532" y="1840077"/>
                  </a:lnTo>
                  <a:lnTo>
                    <a:pt x="1310919" y="1848396"/>
                  </a:lnTo>
                  <a:lnTo>
                    <a:pt x="1308862" y="1858581"/>
                  </a:lnTo>
                  <a:lnTo>
                    <a:pt x="1310919" y="1868779"/>
                  </a:lnTo>
                  <a:lnTo>
                    <a:pt x="1316532" y="1877098"/>
                  </a:lnTo>
                  <a:lnTo>
                    <a:pt x="1324851" y="1882698"/>
                  </a:lnTo>
                  <a:lnTo>
                    <a:pt x="1335049" y="1884756"/>
                  </a:lnTo>
                  <a:lnTo>
                    <a:pt x="1345234" y="1882698"/>
                  </a:lnTo>
                  <a:lnTo>
                    <a:pt x="1353553" y="1877098"/>
                  </a:lnTo>
                  <a:lnTo>
                    <a:pt x="1359166" y="1868779"/>
                  </a:lnTo>
                  <a:lnTo>
                    <a:pt x="1361224" y="1858581"/>
                  </a:lnTo>
                  <a:close/>
                </a:path>
                <a:path w="1885314" h="1885315">
                  <a:moveTo>
                    <a:pt x="1361224" y="1596809"/>
                  </a:moveTo>
                  <a:lnTo>
                    <a:pt x="1359166" y="1586623"/>
                  </a:lnTo>
                  <a:lnTo>
                    <a:pt x="1353553" y="1578305"/>
                  </a:lnTo>
                  <a:lnTo>
                    <a:pt x="1345234" y="1572691"/>
                  </a:lnTo>
                  <a:lnTo>
                    <a:pt x="1335049" y="1570634"/>
                  </a:lnTo>
                  <a:lnTo>
                    <a:pt x="1324851" y="1572691"/>
                  </a:lnTo>
                  <a:lnTo>
                    <a:pt x="1316532" y="1578305"/>
                  </a:lnTo>
                  <a:lnTo>
                    <a:pt x="1310919" y="1586623"/>
                  </a:lnTo>
                  <a:lnTo>
                    <a:pt x="1308862" y="1596809"/>
                  </a:lnTo>
                  <a:lnTo>
                    <a:pt x="1310919" y="1607007"/>
                  </a:lnTo>
                  <a:lnTo>
                    <a:pt x="1316532" y="1615325"/>
                  </a:lnTo>
                  <a:lnTo>
                    <a:pt x="1324851" y="1620926"/>
                  </a:lnTo>
                  <a:lnTo>
                    <a:pt x="1335049" y="1622983"/>
                  </a:lnTo>
                  <a:lnTo>
                    <a:pt x="1345234" y="1620926"/>
                  </a:lnTo>
                  <a:lnTo>
                    <a:pt x="1353553" y="1615325"/>
                  </a:lnTo>
                  <a:lnTo>
                    <a:pt x="1359166" y="1607007"/>
                  </a:lnTo>
                  <a:lnTo>
                    <a:pt x="1361224" y="1596809"/>
                  </a:lnTo>
                  <a:close/>
                </a:path>
                <a:path w="1885314" h="1885315">
                  <a:moveTo>
                    <a:pt x="1361224" y="1335036"/>
                  </a:moveTo>
                  <a:lnTo>
                    <a:pt x="1359166" y="1324851"/>
                  </a:lnTo>
                  <a:lnTo>
                    <a:pt x="1353553" y="1316532"/>
                  </a:lnTo>
                  <a:lnTo>
                    <a:pt x="1345234" y="1310919"/>
                  </a:lnTo>
                  <a:lnTo>
                    <a:pt x="1335049" y="1308862"/>
                  </a:lnTo>
                  <a:lnTo>
                    <a:pt x="1324851" y="1310919"/>
                  </a:lnTo>
                  <a:lnTo>
                    <a:pt x="1316532" y="1316532"/>
                  </a:lnTo>
                  <a:lnTo>
                    <a:pt x="1310919" y="1324851"/>
                  </a:lnTo>
                  <a:lnTo>
                    <a:pt x="1308862" y="1335036"/>
                  </a:lnTo>
                  <a:lnTo>
                    <a:pt x="1310919" y="1345234"/>
                  </a:lnTo>
                  <a:lnTo>
                    <a:pt x="1316532" y="1353553"/>
                  </a:lnTo>
                  <a:lnTo>
                    <a:pt x="1324851" y="1359154"/>
                  </a:lnTo>
                  <a:lnTo>
                    <a:pt x="1335049" y="1361211"/>
                  </a:lnTo>
                  <a:lnTo>
                    <a:pt x="1345234" y="1359154"/>
                  </a:lnTo>
                  <a:lnTo>
                    <a:pt x="1353553" y="1353553"/>
                  </a:lnTo>
                  <a:lnTo>
                    <a:pt x="1359166" y="1345234"/>
                  </a:lnTo>
                  <a:lnTo>
                    <a:pt x="1361224" y="1335036"/>
                  </a:lnTo>
                  <a:close/>
                </a:path>
                <a:path w="1885314" h="1885315">
                  <a:moveTo>
                    <a:pt x="1361224" y="1073264"/>
                  </a:moveTo>
                  <a:lnTo>
                    <a:pt x="1359166" y="1063078"/>
                  </a:lnTo>
                  <a:lnTo>
                    <a:pt x="1353553" y="1054760"/>
                  </a:lnTo>
                  <a:lnTo>
                    <a:pt x="1345234" y="1049147"/>
                  </a:lnTo>
                  <a:lnTo>
                    <a:pt x="1335049" y="1047089"/>
                  </a:lnTo>
                  <a:lnTo>
                    <a:pt x="1324851" y="1049147"/>
                  </a:lnTo>
                  <a:lnTo>
                    <a:pt x="1316532" y="1054760"/>
                  </a:lnTo>
                  <a:lnTo>
                    <a:pt x="1310919" y="1063078"/>
                  </a:lnTo>
                  <a:lnTo>
                    <a:pt x="1308862" y="1073264"/>
                  </a:lnTo>
                  <a:lnTo>
                    <a:pt x="1310919" y="1083462"/>
                  </a:lnTo>
                  <a:lnTo>
                    <a:pt x="1316532" y="1091780"/>
                  </a:lnTo>
                  <a:lnTo>
                    <a:pt x="1324851" y="1097381"/>
                  </a:lnTo>
                  <a:lnTo>
                    <a:pt x="1335049" y="1099439"/>
                  </a:lnTo>
                  <a:lnTo>
                    <a:pt x="1345234" y="1097381"/>
                  </a:lnTo>
                  <a:lnTo>
                    <a:pt x="1353553" y="1091780"/>
                  </a:lnTo>
                  <a:lnTo>
                    <a:pt x="1359166" y="1083462"/>
                  </a:lnTo>
                  <a:lnTo>
                    <a:pt x="1361224" y="1073264"/>
                  </a:lnTo>
                  <a:close/>
                </a:path>
                <a:path w="1885314" h="1885315">
                  <a:moveTo>
                    <a:pt x="1361224" y="811491"/>
                  </a:moveTo>
                  <a:lnTo>
                    <a:pt x="1359166" y="801306"/>
                  </a:lnTo>
                  <a:lnTo>
                    <a:pt x="1353553" y="792988"/>
                  </a:lnTo>
                  <a:lnTo>
                    <a:pt x="1345234" y="787374"/>
                  </a:lnTo>
                  <a:lnTo>
                    <a:pt x="1335049" y="785317"/>
                  </a:lnTo>
                  <a:lnTo>
                    <a:pt x="1324851" y="787374"/>
                  </a:lnTo>
                  <a:lnTo>
                    <a:pt x="1316532" y="792988"/>
                  </a:lnTo>
                  <a:lnTo>
                    <a:pt x="1310919" y="801306"/>
                  </a:lnTo>
                  <a:lnTo>
                    <a:pt x="1308862" y="811491"/>
                  </a:lnTo>
                  <a:lnTo>
                    <a:pt x="1310919" y="821690"/>
                  </a:lnTo>
                  <a:lnTo>
                    <a:pt x="1316532" y="830008"/>
                  </a:lnTo>
                  <a:lnTo>
                    <a:pt x="1324851" y="835609"/>
                  </a:lnTo>
                  <a:lnTo>
                    <a:pt x="1335049" y="837666"/>
                  </a:lnTo>
                  <a:lnTo>
                    <a:pt x="1345234" y="835609"/>
                  </a:lnTo>
                  <a:lnTo>
                    <a:pt x="1353553" y="830008"/>
                  </a:lnTo>
                  <a:lnTo>
                    <a:pt x="1359166" y="821690"/>
                  </a:lnTo>
                  <a:lnTo>
                    <a:pt x="1361224" y="811491"/>
                  </a:lnTo>
                  <a:close/>
                </a:path>
                <a:path w="1885314" h="1885315">
                  <a:moveTo>
                    <a:pt x="1361224" y="549719"/>
                  </a:moveTo>
                  <a:lnTo>
                    <a:pt x="1359166" y="539534"/>
                  </a:lnTo>
                  <a:lnTo>
                    <a:pt x="1353553" y="531215"/>
                  </a:lnTo>
                  <a:lnTo>
                    <a:pt x="1345234" y="525602"/>
                  </a:lnTo>
                  <a:lnTo>
                    <a:pt x="1335049" y="523544"/>
                  </a:lnTo>
                  <a:lnTo>
                    <a:pt x="1324851" y="525602"/>
                  </a:lnTo>
                  <a:lnTo>
                    <a:pt x="1316532" y="531215"/>
                  </a:lnTo>
                  <a:lnTo>
                    <a:pt x="1310919" y="539534"/>
                  </a:lnTo>
                  <a:lnTo>
                    <a:pt x="1308862" y="549719"/>
                  </a:lnTo>
                  <a:lnTo>
                    <a:pt x="1310919" y="559917"/>
                  </a:lnTo>
                  <a:lnTo>
                    <a:pt x="1316532" y="568236"/>
                  </a:lnTo>
                  <a:lnTo>
                    <a:pt x="1324851" y="573836"/>
                  </a:lnTo>
                  <a:lnTo>
                    <a:pt x="1335049" y="575894"/>
                  </a:lnTo>
                  <a:lnTo>
                    <a:pt x="1345234" y="573836"/>
                  </a:lnTo>
                  <a:lnTo>
                    <a:pt x="1353553" y="568236"/>
                  </a:lnTo>
                  <a:lnTo>
                    <a:pt x="1359166" y="559917"/>
                  </a:lnTo>
                  <a:lnTo>
                    <a:pt x="1361224" y="549719"/>
                  </a:lnTo>
                  <a:close/>
                </a:path>
                <a:path w="1885314" h="1885315">
                  <a:moveTo>
                    <a:pt x="1361224" y="287947"/>
                  </a:moveTo>
                  <a:lnTo>
                    <a:pt x="1359166" y="277761"/>
                  </a:lnTo>
                  <a:lnTo>
                    <a:pt x="1353553" y="269443"/>
                  </a:lnTo>
                  <a:lnTo>
                    <a:pt x="1345234" y="263829"/>
                  </a:lnTo>
                  <a:lnTo>
                    <a:pt x="1335049" y="261772"/>
                  </a:lnTo>
                  <a:lnTo>
                    <a:pt x="1324851" y="263829"/>
                  </a:lnTo>
                  <a:lnTo>
                    <a:pt x="1316532" y="269443"/>
                  </a:lnTo>
                  <a:lnTo>
                    <a:pt x="1310919" y="277761"/>
                  </a:lnTo>
                  <a:lnTo>
                    <a:pt x="1308862" y="287947"/>
                  </a:lnTo>
                  <a:lnTo>
                    <a:pt x="1310919" y="298145"/>
                  </a:lnTo>
                  <a:lnTo>
                    <a:pt x="1316532" y="306463"/>
                  </a:lnTo>
                  <a:lnTo>
                    <a:pt x="1324851" y="312077"/>
                  </a:lnTo>
                  <a:lnTo>
                    <a:pt x="1335049" y="314121"/>
                  </a:lnTo>
                  <a:lnTo>
                    <a:pt x="1345234" y="312077"/>
                  </a:lnTo>
                  <a:lnTo>
                    <a:pt x="1353553" y="306463"/>
                  </a:lnTo>
                  <a:lnTo>
                    <a:pt x="1359166" y="298145"/>
                  </a:lnTo>
                  <a:lnTo>
                    <a:pt x="1361224" y="287947"/>
                  </a:lnTo>
                  <a:close/>
                </a:path>
                <a:path w="1885314" h="1885315">
                  <a:moveTo>
                    <a:pt x="1361224" y="26174"/>
                  </a:moveTo>
                  <a:lnTo>
                    <a:pt x="1359166" y="15989"/>
                  </a:lnTo>
                  <a:lnTo>
                    <a:pt x="1353553" y="7670"/>
                  </a:lnTo>
                  <a:lnTo>
                    <a:pt x="1345234" y="2057"/>
                  </a:lnTo>
                  <a:lnTo>
                    <a:pt x="1335049" y="0"/>
                  </a:lnTo>
                  <a:lnTo>
                    <a:pt x="1324851" y="2057"/>
                  </a:lnTo>
                  <a:lnTo>
                    <a:pt x="1316532" y="7670"/>
                  </a:lnTo>
                  <a:lnTo>
                    <a:pt x="1310919" y="15989"/>
                  </a:lnTo>
                  <a:lnTo>
                    <a:pt x="1308862" y="26174"/>
                  </a:lnTo>
                  <a:lnTo>
                    <a:pt x="1310919" y="36372"/>
                  </a:lnTo>
                  <a:lnTo>
                    <a:pt x="1316532" y="44691"/>
                  </a:lnTo>
                  <a:lnTo>
                    <a:pt x="1324851" y="50304"/>
                  </a:lnTo>
                  <a:lnTo>
                    <a:pt x="1335049" y="52349"/>
                  </a:lnTo>
                  <a:lnTo>
                    <a:pt x="1345234" y="50304"/>
                  </a:lnTo>
                  <a:lnTo>
                    <a:pt x="1353553" y="44691"/>
                  </a:lnTo>
                  <a:lnTo>
                    <a:pt x="1359166" y="36372"/>
                  </a:lnTo>
                  <a:lnTo>
                    <a:pt x="1361224" y="26174"/>
                  </a:lnTo>
                  <a:close/>
                </a:path>
                <a:path w="1885314" h="1885315">
                  <a:moveTo>
                    <a:pt x="1622996" y="1858581"/>
                  </a:moveTo>
                  <a:lnTo>
                    <a:pt x="1620939" y="1848396"/>
                  </a:lnTo>
                  <a:lnTo>
                    <a:pt x="1615325" y="1840077"/>
                  </a:lnTo>
                  <a:lnTo>
                    <a:pt x="1607007" y="1834464"/>
                  </a:lnTo>
                  <a:lnTo>
                    <a:pt x="1596821" y="1832406"/>
                  </a:lnTo>
                  <a:lnTo>
                    <a:pt x="1586623" y="1834464"/>
                  </a:lnTo>
                  <a:lnTo>
                    <a:pt x="1578305" y="1840077"/>
                  </a:lnTo>
                  <a:lnTo>
                    <a:pt x="1572691" y="1848396"/>
                  </a:lnTo>
                  <a:lnTo>
                    <a:pt x="1570634" y="1858581"/>
                  </a:lnTo>
                  <a:lnTo>
                    <a:pt x="1572691" y="1868779"/>
                  </a:lnTo>
                  <a:lnTo>
                    <a:pt x="1578305" y="1877098"/>
                  </a:lnTo>
                  <a:lnTo>
                    <a:pt x="1586623" y="1882698"/>
                  </a:lnTo>
                  <a:lnTo>
                    <a:pt x="1596821" y="1884756"/>
                  </a:lnTo>
                  <a:lnTo>
                    <a:pt x="1607007" y="1882698"/>
                  </a:lnTo>
                  <a:lnTo>
                    <a:pt x="1615325" y="1877098"/>
                  </a:lnTo>
                  <a:lnTo>
                    <a:pt x="1620939" y="1868779"/>
                  </a:lnTo>
                  <a:lnTo>
                    <a:pt x="1622996" y="1858581"/>
                  </a:lnTo>
                  <a:close/>
                </a:path>
                <a:path w="1885314" h="1885315">
                  <a:moveTo>
                    <a:pt x="1622996" y="1596809"/>
                  </a:moveTo>
                  <a:lnTo>
                    <a:pt x="1620939" y="1586623"/>
                  </a:lnTo>
                  <a:lnTo>
                    <a:pt x="1615325" y="1578305"/>
                  </a:lnTo>
                  <a:lnTo>
                    <a:pt x="1607007" y="1572691"/>
                  </a:lnTo>
                  <a:lnTo>
                    <a:pt x="1596821" y="1570634"/>
                  </a:lnTo>
                  <a:lnTo>
                    <a:pt x="1586623" y="1572691"/>
                  </a:lnTo>
                  <a:lnTo>
                    <a:pt x="1578305" y="1578305"/>
                  </a:lnTo>
                  <a:lnTo>
                    <a:pt x="1572691" y="1586623"/>
                  </a:lnTo>
                  <a:lnTo>
                    <a:pt x="1570634" y="1596809"/>
                  </a:lnTo>
                  <a:lnTo>
                    <a:pt x="1572691" y="1607007"/>
                  </a:lnTo>
                  <a:lnTo>
                    <a:pt x="1578305" y="1615325"/>
                  </a:lnTo>
                  <a:lnTo>
                    <a:pt x="1586623" y="1620926"/>
                  </a:lnTo>
                  <a:lnTo>
                    <a:pt x="1596821" y="1622983"/>
                  </a:lnTo>
                  <a:lnTo>
                    <a:pt x="1607007" y="1620926"/>
                  </a:lnTo>
                  <a:lnTo>
                    <a:pt x="1615325" y="1615325"/>
                  </a:lnTo>
                  <a:lnTo>
                    <a:pt x="1620939" y="1607007"/>
                  </a:lnTo>
                  <a:lnTo>
                    <a:pt x="1622996" y="1596809"/>
                  </a:lnTo>
                  <a:close/>
                </a:path>
                <a:path w="1885314" h="1885315">
                  <a:moveTo>
                    <a:pt x="1622996" y="1335036"/>
                  </a:moveTo>
                  <a:lnTo>
                    <a:pt x="1620939" y="1324851"/>
                  </a:lnTo>
                  <a:lnTo>
                    <a:pt x="1615325" y="1316532"/>
                  </a:lnTo>
                  <a:lnTo>
                    <a:pt x="1607007" y="1310919"/>
                  </a:lnTo>
                  <a:lnTo>
                    <a:pt x="1596821" y="1308862"/>
                  </a:lnTo>
                  <a:lnTo>
                    <a:pt x="1586623" y="1310919"/>
                  </a:lnTo>
                  <a:lnTo>
                    <a:pt x="1578305" y="1316532"/>
                  </a:lnTo>
                  <a:lnTo>
                    <a:pt x="1572691" y="1324851"/>
                  </a:lnTo>
                  <a:lnTo>
                    <a:pt x="1570634" y="1335036"/>
                  </a:lnTo>
                  <a:lnTo>
                    <a:pt x="1572691" y="1345234"/>
                  </a:lnTo>
                  <a:lnTo>
                    <a:pt x="1578305" y="1353553"/>
                  </a:lnTo>
                  <a:lnTo>
                    <a:pt x="1586623" y="1359154"/>
                  </a:lnTo>
                  <a:lnTo>
                    <a:pt x="1596821" y="1361211"/>
                  </a:lnTo>
                  <a:lnTo>
                    <a:pt x="1607007" y="1359154"/>
                  </a:lnTo>
                  <a:lnTo>
                    <a:pt x="1615325" y="1353553"/>
                  </a:lnTo>
                  <a:lnTo>
                    <a:pt x="1620939" y="1345234"/>
                  </a:lnTo>
                  <a:lnTo>
                    <a:pt x="1622996" y="1335036"/>
                  </a:lnTo>
                  <a:close/>
                </a:path>
                <a:path w="1885314" h="1885315">
                  <a:moveTo>
                    <a:pt x="1622996" y="1073264"/>
                  </a:moveTo>
                  <a:lnTo>
                    <a:pt x="1620939" y="1063078"/>
                  </a:lnTo>
                  <a:lnTo>
                    <a:pt x="1615325" y="1054760"/>
                  </a:lnTo>
                  <a:lnTo>
                    <a:pt x="1607007" y="1049147"/>
                  </a:lnTo>
                  <a:lnTo>
                    <a:pt x="1596821" y="1047089"/>
                  </a:lnTo>
                  <a:lnTo>
                    <a:pt x="1586623" y="1049147"/>
                  </a:lnTo>
                  <a:lnTo>
                    <a:pt x="1578305" y="1054760"/>
                  </a:lnTo>
                  <a:lnTo>
                    <a:pt x="1572691" y="1063078"/>
                  </a:lnTo>
                  <a:lnTo>
                    <a:pt x="1570634" y="1073264"/>
                  </a:lnTo>
                  <a:lnTo>
                    <a:pt x="1572691" y="1083462"/>
                  </a:lnTo>
                  <a:lnTo>
                    <a:pt x="1578305" y="1091780"/>
                  </a:lnTo>
                  <a:lnTo>
                    <a:pt x="1586623" y="1097381"/>
                  </a:lnTo>
                  <a:lnTo>
                    <a:pt x="1596821" y="1099439"/>
                  </a:lnTo>
                  <a:lnTo>
                    <a:pt x="1607007" y="1097381"/>
                  </a:lnTo>
                  <a:lnTo>
                    <a:pt x="1615325" y="1091780"/>
                  </a:lnTo>
                  <a:lnTo>
                    <a:pt x="1620939" y="1083462"/>
                  </a:lnTo>
                  <a:lnTo>
                    <a:pt x="1622996" y="1073264"/>
                  </a:lnTo>
                  <a:close/>
                </a:path>
                <a:path w="1885314" h="1885315">
                  <a:moveTo>
                    <a:pt x="1622996" y="811491"/>
                  </a:moveTo>
                  <a:lnTo>
                    <a:pt x="1620939" y="801306"/>
                  </a:lnTo>
                  <a:lnTo>
                    <a:pt x="1615325" y="792988"/>
                  </a:lnTo>
                  <a:lnTo>
                    <a:pt x="1607007" y="787374"/>
                  </a:lnTo>
                  <a:lnTo>
                    <a:pt x="1596821" y="785317"/>
                  </a:lnTo>
                  <a:lnTo>
                    <a:pt x="1586623" y="787374"/>
                  </a:lnTo>
                  <a:lnTo>
                    <a:pt x="1578305" y="792988"/>
                  </a:lnTo>
                  <a:lnTo>
                    <a:pt x="1572691" y="801306"/>
                  </a:lnTo>
                  <a:lnTo>
                    <a:pt x="1570634" y="811491"/>
                  </a:lnTo>
                  <a:lnTo>
                    <a:pt x="1572691" y="821690"/>
                  </a:lnTo>
                  <a:lnTo>
                    <a:pt x="1578305" y="830008"/>
                  </a:lnTo>
                  <a:lnTo>
                    <a:pt x="1586623" y="835609"/>
                  </a:lnTo>
                  <a:lnTo>
                    <a:pt x="1596821" y="837666"/>
                  </a:lnTo>
                  <a:lnTo>
                    <a:pt x="1607007" y="835609"/>
                  </a:lnTo>
                  <a:lnTo>
                    <a:pt x="1615325" y="830008"/>
                  </a:lnTo>
                  <a:lnTo>
                    <a:pt x="1620939" y="821690"/>
                  </a:lnTo>
                  <a:lnTo>
                    <a:pt x="1622996" y="811491"/>
                  </a:lnTo>
                  <a:close/>
                </a:path>
                <a:path w="1885314" h="1885315">
                  <a:moveTo>
                    <a:pt x="1622996" y="549719"/>
                  </a:moveTo>
                  <a:lnTo>
                    <a:pt x="1620939" y="539534"/>
                  </a:lnTo>
                  <a:lnTo>
                    <a:pt x="1615325" y="531215"/>
                  </a:lnTo>
                  <a:lnTo>
                    <a:pt x="1607007" y="525602"/>
                  </a:lnTo>
                  <a:lnTo>
                    <a:pt x="1596821" y="523544"/>
                  </a:lnTo>
                  <a:lnTo>
                    <a:pt x="1586623" y="525602"/>
                  </a:lnTo>
                  <a:lnTo>
                    <a:pt x="1578305" y="531215"/>
                  </a:lnTo>
                  <a:lnTo>
                    <a:pt x="1572691" y="539534"/>
                  </a:lnTo>
                  <a:lnTo>
                    <a:pt x="1570634" y="549719"/>
                  </a:lnTo>
                  <a:lnTo>
                    <a:pt x="1572691" y="559917"/>
                  </a:lnTo>
                  <a:lnTo>
                    <a:pt x="1578305" y="568236"/>
                  </a:lnTo>
                  <a:lnTo>
                    <a:pt x="1586623" y="573836"/>
                  </a:lnTo>
                  <a:lnTo>
                    <a:pt x="1596821" y="575894"/>
                  </a:lnTo>
                  <a:lnTo>
                    <a:pt x="1607007" y="573836"/>
                  </a:lnTo>
                  <a:lnTo>
                    <a:pt x="1615325" y="568236"/>
                  </a:lnTo>
                  <a:lnTo>
                    <a:pt x="1620939" y="559917"/>
                  </a:lnTo>
                  <a:lnTo>
                    <a:pt x="1622996" y="549719"/>
                  </a:lnTo>
                  <a:close/>
                </a:path>
                <a:path w="1885314" h="1885315">
                  <a:moveTo>
                    <a:pt x="1622996" y="287947"/>
                  </a:moveTo>
                  <a:lnTo>
                    <a:pt x="1620939" y="277761"/>
                  </a:lnTo>
                  <a:lnTo>
                    <a:pt x="1615325" y="269443"/>
                  </a:lnTo>
                  <a:lnTo>
                    <a:pt x="1607007" y="263829"/>
                  </a:lnTo>
                  <a:lnTo>
                    <a:pt x="1596821" y="261772"/>
                  </a:lnTo>
                  <a:lnTo>
                    <a:pt x="1586623" y="263829"/>
                  </a:lnTo>
                  <a:lnTo>
                    <a:pt x="1578305" y="269443"/>
                  </a:lnTo>
                  <a:lnTo>
                    <a:pt x="1572691" y="277761"/>
                  </a:lnTo>
                  <a:lnTo>
                    <a:pt x="1570634" y="287947"/>
                  </a:lnTo>
                  <a:lnTo>
                    <a:pt x="1572691" y="298145"/>
                  </a:lnTo>
                  <a:lnTo>
                    <a:pt x="1578305" y="306463"/>
                  </a:lnTo>
                  <a:lnTo>
                    <a:pt x="1586623" y="312077"/>
                  </a:lnTo>
                  <a:lnTo>
                    <a:pt x="1596821" y="314121"/>
                  </a:lnTo>
                  <a:lnTo>
                    <a:pt x="1607007" y="312077"/>
                  </a:lnTo>
                  <a:lnTo>
                    <a:pt x="1615325" y="306463"/>
                  </a:lnTo>
                  <a:lnTo>
                    <a:pt x="1620939" y="298145"/>
                  </a:lnTo>
                  <a:lnTo>
                    <a:pt x="1622996" y="287947"/>
                  </a:lnTo>
                  <a:close/>
                </a:path>
                <a:path w="1885314" h="1885315">
                  <a:moveTo>
                    <a:pt x="1622996" y="26174"/>
                  </a:moveTo>
                  <a:lnTo>
                    <a:pt x="1620939" y="15989"/>
                  </a:lnTo>
                  <a:lnTo>
                    <a:pt x="1615325" y="7670"/>
                  </a:lnTo>
                  <a:lnTo>
                    <a:pt x="1607007" y="2057"/>
                  </a:lnTo>
                  <a:lnTo>
                    <a:pt x="1596821" y="0"/>
                  </a:lnTo>
                  <a:lnTo>
                    <a:pt x="1586623" y="2057"/>
                  </a:lnTo>
                  <a:lnTo>
                    <a:pt x="1578305" y="7670"/>
                  </a:lnTo>
                  <a:lnTo>
                    <a:pt x="1572691" y="15989"/>
                  </a:lnTo>
                  <a:lnTo>
                    <a:pt x="1570634" y="26174"/>
                  </a:lnTo>
                  <a:lnTo>
                    <a:pt x="1572691" y="36372"/>
                  </a:lnTo>
                  <a:lnTo>
                    <a:pt x="1578305" y="44691"/>
                  </a:lnTo>
                  <a:lnTo>
                    <a:pt x="1586623" y="50304"/>
                  </a:lnTo>
                  <a:lnTo>
                    <a:pt x="1596821" y="52349"/>
                  </a:lnTo>
                  <a:lnTo>
                    <a:pt x="1607007" y="50304"/>
                  </a:lnTo>
                  <a:lnTo>
                    <a:pt x="1615325" y="44691"/>
                  </a:lnTo>
                  <a:lnTo>
                    <a:pt x="1620939" y="36372"/>
                  </a:lnTo>
                  <a:lnTo>
                    <a:pt x="1622996" y="26174"/>
                  </a:lnTo>
                  <a:close/>
                </a:path>
                <a:path w="1885314" h="1885315">
                  <a:moveTo>
                    <a:pt x="1884768" y="1858581"/>
                  </a:moveTo>
                  <a:lnTo>
                    <a:pt x="1882711" y="1848396"/>
                  </a:lnTo>
                  <a:lnTo>
                    <a:pt x="1877098" y="1840077"/>
                  </a:lnTo>
                  <a:lnTo>
                    <a:pt x="1868779" y="1834464"/>
                  </a:lnTo>
                  <a:lnTo>
                    <a:pt x="1858594" y="1832406"/>
                  </a:lnTo>
                  <a:lnTo>
                    <a:pt x="1848396" y="1834464"/>
                  </a:lnTo>
                  <a:lnTo>
                    <a:pt x="1840077" y="1840077"/>
                  </a:lnTo>
                  <a:lnTo>
                    <a:pt x="1834464" y="1848396"/>
                  </a:lnTo>
                  <a:lnTo>
                    <a:pt x="1832406" y="1858581"/>
                  </a:lnTo>
                  <a:lnTo>
                    <a:pt x="1834464" y="1868779"/>
                  </a:lnTo>
                  <a:lnTo>
                    <a:pt x="1840077" y="1877098"/>
                  </a:lnTo>
                  <a:lnTo>
                    <a:pt x="1848396" y="1882698"/>
                  </a:lnTo>
                  <a:lnTo>
                    <a:pt x="1858594" y="1884756"/>
                  </a:lnTo>
                  <a:lnTo>
                    <a:pt x="1868779" y="1882698"/>
                  </a:lnTo>
                  <a:lnTo>
                    <a:pt x="1877098" y="1877098"/>
                  </a:lnTo>
                  <a:lnTo>
                    <a:pt x="1882711" y="1868779"/>
                  </a:lnTo>
                  <a:lnTo>
                    <a:pt x="1884768" y="1858581"/>
                  </a:lnTo>
                  <a:close/>
                </a:path>
                <a:path w="1885314" h="1885315">
                  <a:moveTo>
                    <a:pt x="1884768" y="1596809"/>
                  </a:moveTo>
                  <a:lnTo>
                    <a:pt x="1882711" y="1586623"/>
                  </a:lnTo>
                  <a:lnTo>
                    <a:pt x="1877098" y="1578305"/>
                  </a:lnTo>
                  <a:lnTo>
                    <a:pt x="1868779" y="1572691"/>
                  </a:lnTo>
                  <a:lnTo>
                    <a:pt x="1858594" y="1570634"/>
                  </a:lnTo>
                  <a:lnTo>
                    <a:pt x="1848396" y="1572691"/>
                  </a:lnTo>
                  <a:lnTo>
                    <a:pt x="1840077" y="1578305"/>
                  </a:lnTo>
                  <a:lnTo>
                    <a:pt x="1834464" y="1586623"/>
                  </a:lnTo>
                  <a:lnTo>
                    <a:pt x="1832406" y="1596809"/>
                  </a:lnTo>
                  <a:lnTo>
                    <a:pt x="1834464" y="1607007"/>
                  </a:lnTo>
                  <a:lnTo>
                    <a:pt x="1840077" y="1615325"/>
                  </a:lnTo>
                  <a:lnTo>
                    <a:pt x="1848396" y="1620926"/>
                  </a:lnTo>
                  <a:lnTo>
                    <a:pt x="1858594" y="1622983"/>
                  </a:lnTo>
                  <a:lnTo>
                    <a:pt x="1868779" y="1620926"/>
                  </a:lnTo>
                  <a:lnTo>
                    <a:pt x="1877098" y="1615325"/>
                  </a:lnTo>
                  <a:lnTo>
                    <a:pt x="1882711" y="1607007"/>
                  </a:lnTo>
                  <a:lnTo>
                    <a:pt x="1884768" y="1596809"/>
                  </a:lnTo>
                  <a:close/>
                </a:path>
                <a:path w="1885314" h="1885315">
                  <a:moveTo>
                    <a:pt x="1884768" y="1335036"/>
                  </a:moveTo>
                  <a:lnTo>
                    <a:pt x="1882711" y="1324851"/>
                  </a:lnTo>
                  <a:lnTo>
                    <a:pt x="1877098" y="1316532"/>
                  </a:lnTo>
                  <a:lnTo>
                    <a:pt x="1868779" y="1310919"/>
                  </a:lnTo>
                  <a:lnTo>
                    <a:pt x="1858594" y="1308862"/>
                  </a:lnTo>
                  <a:lnTo>
                    <a:pt x="1848396" y="1310919"/>
                  </a:lnTo>
                  <a:lnTo>
                    <a:pt x="1840077" y="1316532"/>
                  </a:lnTo>
                  <a:lnTo>
                    <a:pt x="1834464" y="1324851"/>
                  </a:lnTo>
                  <a:lnTo>
                    <a:pt x="1832406" y="1335036"/>
                  </a:lnTo>
                  <a:lnTo>
                    <a:pt x="1834464" y="1345234"/>
                  </a:lnTo>
                  <a:lnTo>
                    <a:pt x="1840077" y="1353553"/>
                  </a:lnTo>
                  <a:lnTo>
                    <a:pt x="1848396" y="1359154"/>
                  </a:lnTo>
                  <a:lnTo>
                    <a:pt x="1858594" y="1361211"/>
                  </a:lnTo>
                  <a:lnTo>
                    <a:pt x="1868779" y="1359154"/>
                  </a:lnTo>
                  <a:lnTo>
                    <a:pt x="1877098" y="1353553"/>
                  </a:lnTo>
                  <a:lnTo>
                    <a:pt x="1882711" y="1345234"/>
                  </a:lnTo>
                  <a:lnTo>
                    <a:pt x="1884768" y="1335036"/>
                  </a:lnTo>
                  <a:close/>
                </a:path>
                <a:path w="1885314" h="1885315">
                  <a:moveTo>
                    <a:pt x="1884768" y="1073264"/>
                  </a:moveTo>
                  <a:lnTo>
                    <a:pt x="1882711" y="1063078"/>
                  </a:lnTo>
                  <a:lnTo>
                    <a:pt x="1877098" y="1054760"/>
                  </a:lnTo>
                  <a:lnTo>
                    <a:pt x="1868779" y="1049147"/>
                  </a:lnTo>
                  <a:lnTo>
                    <a:pt x="1858594" y="1047089"/>
                  </a:lnTo>
                  <a:lnTo>
                    <a:pt x="1848396" y="1049147"/>
                  </a:lnTo>
                  <a:lnTo>
                    <a:pt x="1840077" y="1054760"/>
                  </a:lnTo>
                  <a:lnTo>
                    <a:pt x="1834464" y="1063078"/>
                  </a:lnTo>
                  <a:lnTo>
                    <a:pt x="1832406" y="1073264"/>
                  </a:lnTo>
                  <a:lnTo>
                    <a:pt x="1834464" y="1083462"/>
                  </a:lnTo>
                  <a:lnTo>
                    <a:pt x="1840077" y="1091780"/>
                  </a:lnTo>
                  <a:lnTo>
                    <a:pt x="1848396" y="1097381"/>
                  </a:lnTo>
                  <a:lnTo>
                    <a:pt x="1858594" y="1099439"/>
                  </a:lnTo>
                  <a:lnTo>
                    <a:pt x="1868779" y="1097381"/>
                  </a:lnTo>
                  <a:lnTo>
                    <a:pt x="1877098" y="1091780"/>
                  </a:lnTo>
                  <a:lnTo>
                    <a:pt x="1882711" y="1083462"/>
                  </a:lnTo>
                  <a:lnTo>
                    <a:pt x="1884768" y="1073264"/>
                  </a:lnTo>
                  <a:close/>
                </a:path>
                <a:path w="1885314" h="1885315">
                  <a:moveTo>
                    <a:pt x="1884768" y="811491"/>
                  </a:moveTo>
                  <a:lnTo>
                    <a:pt x="1882711" y="801306"/>
                  </a:lnTo>
                  <a:lnTo>
                    <a:pt x="1877098" y="792988"/>
                  </a:lnTo>
                  <a:lnTo>
                    <a:pt x="1868779" y="787374"/>
                  </a:lnTo>
                  <a:lnTo>
                    <a:pt x="1858594" y="785317"/>
                  </a:lnTo>
                  <a:lnTo>
                    <a:pt x="1848396" y="787374"/>
                  </a:lnTo>
                  <a:lnTo>
                    <a:pt x="1840077" y="792988"/>
                  </a:lnTo>
                  <a:lnTo>
                    <a:pt x="1834464" y="801306"/>
                  </a:lnTo>
                  <a:lnTo>
                    <a:pt x="1832406" y="811491"/>
                  </a:lnTo>
                  <a:lnTo>
                    <a:pt x="1834464" y="821690"/>
                  </a:lnTo>
                  <a:lnTo>
                    <a:pt x="1840077" y="830008"/>
                  </a:lnTo>
                  <a:lnTo>
                    <a:pt x="1848396" y="835609"/>
                  </a:lnTo>
                  <a:lnTo>
                    <a:pt x="1858594" y="837666"/>
                  </a:lnTo>
                  <a:lnTo>
                    <a:pt x="1868779" y="835609"/>
                  </a:lnTo>
                  <a:lnTo>
                    <a:pt x="1877098" y="830008"/>
                  </a:lnTo>
                  <a:lnTo>
                    <a:pt x="1882711" y="821690"/>
                  </a:lnTo>
                  <a:lnTo>
                    <a:pt x="1884768" y="811491"/>
                  </a:lnTo>
                  <a:close/>
                </a:path>
                <a:path w="1885314" h="1885315">
                  <a:moveTo>
                    <a:pt x="1884768" y="549719"/>
                  </a:moveTo>
                  <a:lnTo>
                    <a:pt x="1882711" y="539534"/>
                  </a:lnTo>
                  <a:lnTo>
                    <a:pt x="1877098" y="531215"/>
                  </a:lnTo>
                  <a:lnTo>
                    <a:pt x="1868779" y="525602"/>
                  </a:lnTo>
                  <a:lnTo>
                    <a:pt x="1858594" y="523544"/>
                  </a:lnTo>
                  <a:lnTo>
                    <a:pt x="1848396" y="525602"/>
                  </a:lnTo>
                  <a:lnTo>
                    <a:pt x="1840077" y="531215"/>
                  </a:lnTo>
                  <a:lnTo>
                    <a:pt x="1834464" y="539534"/>
                  </a:lnTo>
                  <a:lnTo>
                    <a:pt x="1832406" y="549719"/>
                  </a:lnTo>
                  <a:lnTo>
                    <a:pt x="1834464" y="559917"/>
                  </a:lnTo>
                  <a:lnTo>
                    <a:pt x="1840077" y="568236"/>
                  </a:lnTo>
                  <a:lnTo>
                    <a:pt x="1848396" y="573836"/>
                  </a:lnTo>
                  <a:lnTo>
                    <a:pt x="1858594" y="575894"/>
                  </a:lnTo>
                  <a:lnTo>
                    <a:pt x="1868779" y="573836"/>
                  </a:lnTo>
                  <a:lnTo>
                    <a:pt x="1877098" y="568236"/>
                  </a:lnTo>
                  <a:lnTo>
                    <a:pt x="1882711" y="559917"/>
                  </a:lnTo>
                  <a:lnTo>
                    <a:pt x="1884768" y="549719"/>
                  </a:lnTo>
                  <a:close/>
                </a:path>
                <a:path w="1885314" h="1885315">
                  <a:moveTo>
                    <a:pt x="1884768" y="287947"/>
                  </a:moveTo>
                  <a:lnTo>
                    <a:pt x="1882711" y="277761"/>
                  </a:lnTo>
                  <a:lnTo>
                    <a:pt x="1877098" y="269443"/>
                  </a:lnTo>
                  <a:lnTo>
                    <a:pt x="1868779" y="263829"/>
                  </a:lnTo>
                  <a:lnTo>
                    <a:pt x="1858594" y="261772"/>
                  </a:lnTo>
                  <a:lnTo>
                    <a:pt x="1848396" y="263829"/>
                  </a:lnTo>
                  <a:lnTo>
                    <a:pt x="1840077" y="269443"/>
                  </a:lnTo>
                  <a:lnTo>
                    <a:pt x="1834464" y="277761"/>
                  </a:lnTo>
                  <a:lnTo>
                    <a:pt x="1832406" y="287947"/>
                  </a:lnTo>
                  <a:lnTo>
                    <a:pt x="1834464" y="298145"/>
                  </a:lnTo>
                  <a:lnTo>
                    <a:pt x="1840077" y="306463"/>
                  </a:lnTo>
                  <a:lnTo>
                    <a:pt x="1848396" y="312077"/>
                  </a:lnTo>
                  <a:lnTo>
                    <a:pt x="1858594" y="314121"/>
                  </a:lnTo>
                  <a:lnTo>
                    <a:pt x="1868779" y="312077"/>
                  </a:lnTo>
                  <a:lnTo>
                    <a:pt x="1877098" y="306463"/>
                  </a:lnTo>
                  <a:lnTo>
                    <a:pt x="1882711" y="298145"/>
                  </a:lnTo>
                  <a:lnTo>
                    <a:pt x="1884768" y="287947"/>
                  </a:lnTo>
                  <a:close/>
                </a:path>
                <a:path w="1885314" h="1885315">
                  <a:moveTo>
                    <a:pt x="1884768" y="26174"/>
                  </a:moveTo>
                  <a:lnTo>
                    <a:pt x="1882711" y="15989"/>
                  </a:lnTo>
                  <a:lnTo>
                    <a:pt x="1877098" y="7670"/>
                  </a:lnTo>
                  <a:lnTo>
                    <a:pt x="1868779" y="2057"/>
                  </a:lnTo>
                  <a:lnTo>
                    <a:pt x="1858594" y="0"/>
                  </a:lnTo>
                  <a:lnTo>
                    <a:pt x="1848396" y="2057"/>
                  </a:lnTo>
                  <a:lnTo>
                    <a:pt x="1840077" y="7670"/>
                  </a:lnTo>
                  <a:lnTo>
                    <a:pt x="1834464" y="15989"/>
                  </a:lnTo>
                  <a:lnTo>
                    <a:pt x="1832406" y="26174"/>
                  </a:lnTo>
                  <a:lnTo>
                    <a:pt x="1834464" y="36372"/>
                  </a:lnTo>
                  <a:lnTo>
                    <a:pt x="1840077" y="44691"/>
                  </a:lnTo>
                  <a:lnTo>
                    <a:pt x="1848396" y="50304"/>
                  </a:lnTo>
                  <a:lnTo>
                    <a:pt x="1858594" y="52349"/>
                  </a:lnTo>
                  <a:lnTo>
                    <a:pt x="1868779" y="50304"/>
                  </a:lnTo>
                  <a:lnTo>
                    <a:pt x="1877098" y="44691"/>
                  </a:lnTo>
                  <a:lnTo>
                    <a:pt x="1882711" y="36372"/>
                  </a:lnTo>
                  <a:lnTo>
                    <a:pt x="1884768" y="26174"/>
                  </a:lnTo>
                  <a:close/>
                </a:path>
              </a:pathLst>
            </a:custGeom>
            <a:solidFill>
              <a:srgbClr val="CCCCCC"/>
            </a:solidFill>
          </p:spPr>
          <p:txBody>
            <a:bodyPr wrap="square" lIns="0" tIns="0" rIns="0" bIns="0" rtlCol="0"/>
            <a:lstStyle/>
            <a:p>
              <a:endParaRPr/>
            </a:p>
          </p:txBody>
        </p:sp>
      </p:grpSp>
      <p:sp>
        <p:nvSpPr>
          <p:cNvPr id="10" name="object 10">
            <a:extLst>
              <a:ext uri="{FF2B5EF4-FFF2-40B4-BE49-F238E27FC236}">
                <a16:creationId xmlns:a16="http://schemas.microsoft.com/office/drawing/2014/main" id="{72B12D97-D93A-4AF9-A20C-D4CDBE244D20}"/>
              </a:ext>
            </a:extLst>
          </p:cNvPr>
          <p:cNvSpPr/>
          <p:nvPr/>
        </p:nvSpPr>
        <p:spPr>
          <a:xfrm>
            <a:off x="11517973" y="3239430"/>
            <a:ext cx="2094230" cy="0"/>
          </a:xfrm>
          <a:custGeom>
            <a:avLst/>
            <a:gdLst/>
            <a:ahLst/>
            <a:cxnLst/>
            <a:rect l="l" t="t" r="r" b="b"/>
            <a:pathLst>
              <a:path w="2094230">
                <a:moveTo>
                  <a:pt x="0" y="0"/>
                </a:moveTo>
                <a:lnTo>
                  <a:pt x="2094177" y="0"/>
                </a:lnTo>
              </a:path>
            </a:pathLst>
          </a:custGeom>
          <a:ln w="31412">
            <a:solidFill>
              <a:srgbClr val="FFFFFF"/>
            </a:solidFill>
          </a:ln>
        </p:spPr>
        <p:txBody>
          <a:bodyPr wrap="square" lIns="0" tIns="0" rIns="0" bIns="0" rtlCol="0"/>
          <a:lstStyle/>
          <a:p>
            <a:endParaRPr/>
          </a:p>
        </p:txBody>
      </p:sp>
      <p:sp>
        <p:nvSpPr>
          <p:cNvPr id="6" name="CaixaDeTexto 5">
            <a:extLst>
              <a:ext uri="{FF2B5EF4-FFF2-40B4-BE49-F238E27FC236}">
                <a16:creationId xmlns:a16="http://schemas.microsoft.com/office/drawing/2014/main" id="{A0FE47DA-0B0B-0477-47DD-DFBBE3AF3A46}"/>
              </a:ext>
            </a:extLst>
          </p:cNvPr>
          <p:cNvSpPr txBox="1">
            <a:spLocks noGrp="1" noRot="1" noMove="1" noResize="1" noEditPoints="1" noAdjustHandles="1" noChangeArrowheads="1" noChangeShapeType="1"/>
          </p:cNvSpPr>
          <p:nvPr/>
        </p:nvSpPr>
        <p:spPr>
          <a:xfrm>
            <a:off x="3058912" y="5654357"/>
            <a:ext cx="7832195" cy="3785652"/>
          </a:xfrm>
          <a:prstGeom prst="rect">
            <a:avLst/>
          </a:prstGeom>
          <a:noFill/>
        </p:spPr>
        <p:txBody>
          <a:bodyPr wrap="square" rtlCol="0">
            <a:spAutoFit/>
          </a:bodyPr>
          <a:lstStyle/>
          <a:p>
            <a:pPr algn="ctr"/>
            <a:r>
              <a:rPr lang="pt-BR" sz="8000" b="1" dirty="0">
                <a:solidFill>
                  <a:srgbClr val="002060"/>
                </a:solidFill>
                <a:latin typeface="Aptos Black" panose="020B0004020202020204" pitchFamily="34" charset="0"/>
                <a:cs typeface="Arial" panose="020B0604020202020204" pitchFamily="34" charset="0"/>
              </a:rPr>
              <a:t>Configurar</a:t>
            </a:r>
            <a:br>
              <a:rPr lang="pt-BR" sz="8000" b="1" dirty="0">
                <a:solidFill>
                  <a:srgbClr val="002060"/>
                </a:solidFill>
                <a:latin typeface="Aptos Black" panose="020B0004020202020204" pitchFamily="34" charset="0"/>
                <a:cs typeface="Arial" panose="020B0604020202020204" pitchFamily="34" charset="0"/>
              </a:rPr>
            </a:br>
            <a:r>
              <a:rPr lang="pt-BR" sz="8000" b="1" dirty="0">
                <a:solidFill>
                  <a:srgbClr val="002060"/>
                </a:solidFill>
                <a:latin typeface="Aptos Black" panose="020B0004020202020204" pitchFamily="34" charset="0"/>
                <a:cs typeface="Arial" panose="020B0604020202020204" pitchFamily="34" charset="0"/>
              </a:rPr>
              <a:t>endereço</a:t>
            </a:r>
            <a:br>
              <a:rPr lang="pt-BR" sz="8000" b="1" dirty="0">
                <a:solidFill>
                  <a:srgbClr val="002060"/>
                </a:solidFill>
                <a:latin typeface="Aptos Black" panose="020B0004020202020204" pitchFamily="34" charset="0"/>
                <a:cs typeface="Arial" panose="020B0604020202020204" pitchFamily="34" charset="0"/>
              </a:rPr>
            </a:br>
            <a:r>
              <a:rPr lang="pt-BR" sz="8000" b="1" dirty="0">
                <a:solidFill>
                  <a:srgbClr val="002060"/>
                </a:solidFill>
                <a:latin typeface="Aptos Black" panose="020B0004020202020204" pitchFamily="34" charset="0"/>
                <a:cs typeface="Arial" panose="020B0604020202020204" pitchFamily="34" charset="0"/>
              </a:rPr>
              <a:t>IP </a:t>
            </a:r>
          </a:p>
        </p:txBody>
      </p:sp>
      <p:sp>
        <p:nvSpPr>
          <p:cNvPr id="8" name="CaixaDeTexto 7">
            <a:extLst>
              <a:ext uri="{FF2B5EF4-FFF2-40B4-BE49-F238E27FC236}">
                <a16:creationId xmlns:a16="http://schemas.microsoft.com/office/drawing/2014/main" id="{6DA57697-3C4D-3EF9-96DE-BCEAE05A50DE}"/>
              </a:ext>
            </a:extLst>
          </p:cNvPr>
          <p:cNvSpPr txBox="1">
            <a:spLocks noGrp="1" noRot="1" noMove="1" noResize="1" noEditPoints="1" noAdjustHandles="1" noChangeArrowheads="1" noChangeShapeType="1"/>
          </p:cNvSpPr>
          <p:nvPr/>
        </p:nvSpPr>
        <p:spPr>
          <a:xfrm>
            <a:off x="2432049" y="1519038"/>
            <a:ext cx="9085923" cy="1323439"/>
          </a:xfrm>
          <a:prstGeom prst="rect">
            <a:avLst/>
          </a:prstGeom>
          <a:noFill/>
        </p:spPr>
        <p:txBody>
          <a:bodyPr wrap="square" rtlCol="0">
            <a:spAutoFit/>
          </a:bodyPr>
          <a:lstStyle/>
          <a:p>
            <a:pPr algn="ctr"/>
            <a:r>
              <a:rPr lang="pt-BR" sz="8000" b="1" dirty="0">
                <a:solidFill>
                  <a:srgbClr val="FF0000"/>
                </a:solidFill>
                <a:latin typeface="Aptos Black" panose="020B0004020202020204" pitchFamily="34" charset="0"/>
                <a:cs typeface="Arial" panose="020B0604020202020204" pitchFamily="34" charset="0"/>
              </a:rPr>
              <a:t>Redes com IoT</a:t>
            </a:r>
          </a:p>
        </p:txBody>
      </p:sp>
    </p:spTree>
    <p:extLst>
      <p:ext uri="{BB962C8B-B14F-4D97-AF65-F5344CB8AC3E}">
        <p14:creationId xmlns:p14="http://schemas.microsoft.com/office/powerpoint/2010/main" val="5292828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048D77CC-386F-8F23-B00D-F1CF85B51DCE}"/>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2542C5E5-F805-5D73-E06B-6CE3AB422FF3}"/>
              </a:ext>
            </a:extLst>
          </p:cNvPr>
          <p:cNvSpPr/>
          <p:nvPr/>
        </p:nvSpPr>
        <p:spPr>
          <a:xfrm>
            <a:off x="1047088" y="1047088"/>
            <a:ext cx="0" cy="1466215"/>
          </a:xfrm>
          <a:custGeom>
            <a:avLst/>
            <a:gdLst/>
            <a:ahLst/>
            <a:cxnLst/>
            <a:rect l="l" t="t" r="r" b="b"/>
            <a:pathLst>
              <a:path h="1466214">
                <a:moveTo>
                  <a:pt x="0" y="0"/>
                </a:moveTo>
                <a:lnTo>
                  <a:pt x="0" y="1465923"/>
                </a:lnTo>
              </a:path>
            </a:pathLst>
          </a:custGeom>
          <a:ln w="104708">
            <a:solidFill>
              <a:srgbClr val="C1272C"/>
            </a:solidFill>
          </a:ln>
        </p:spPr>
        <p:txBody>
          <a:bodyPr wrap="square" lIns="0" tIns="0" rIns="0" bIns="0" rtlCol="0"/>
          <a:lstStyle/>
          <a:p>
            <a:endParaRPr/>
          </a:p>
        </p:txBody>
      </p:sp>
      <p:sp>
        <p:nvSpPr>
          <p:cNvPr id="3" name="object 3">
            <a:extLst>
              <a:ext uri="{FF2B5EF4-FFF2-40B4-BE49-F238E27FC236}">
                <a16:creationId xmlns:a16="http://schemas.microsoft.com/office/drawing/2014/main" id="{B0AC49E2-0E63-DF7C-0768-22BCBCF64B9D}"/>
              </a:ext>
            </a:extLst>
          </p:cNvPr>
          <p:cNvSpPr/>
          <p:nvPr/>
        </p:nvSpPr>
        <p:spPr>
          <a:xfrm>
            <a:off x="0" y="11151492"/>
            <a:ext cx="20104100" cy="157480"/>
          </a:xfrm>
          <a:custGeom>
            <a:avLst/>
            <a:gdLst/>
            <a:ahLst/>
            <a:cxnLst/>
            <a:rect l="l" t="t" r="r" b="b"/>
            <a:pathLst>
              <a:path w="20104100" h="157479">
                <a:moveTo>
                  <a:pt x="20104099" y="0"/>
                </a:moveTo>
                <a:lnTo>
                  <a:pt x="0" y="0"/>
                </a:lnTo>
                <a:lnTo>
                  <a:pt x="0" y="157063"/>
                </a:lnTo>
                <a:lnTo>
                  <a:pt x="20104099" y="157063"/>
                </a:lnTo>
                <a:lnTo>
                  <a:pt x="20104099" y="0"/>
                </a:lnTo>
                <a:close/>
              </a:path>
            </a:pathLst>
          </a:custGeom>
          <a:solidFill>
            <a:srgbClr val="C1272C"/>
          </a:solidFill>
        </p:spPr>
        <p:txBody>
          <a:bodyPr wrap="square" lIns="0" tIns="0" rIns="0" bIns="0" rtlCol="0"/>
          <a:lstStyle/>
          <a:p>
            <a:endParaRPr/>
          </a:p>
        </p:txBody>
      </p:sp>
      <p:grpSp>
        <p:nvGrpSpPr>
          <p:cNvPr id="4" name="object 4">
            <a:extLst>
              <a:ext uri="{FF2B5EF4-FFF2-40B4-BE49-F238E27FC236}">
                <a16:creationId xmlns:a16="http://schemas.microsoft.com/office/drawing/2014/main" id="{F6A81F6B-FE69-2B48-0353-759466D97F94}"/>
              </a:ext>
            </a:extLst>
          </p:cNvPr>
          <p:cNvGrpSpPr/>
          <p:nvPr/>
        </p:nvGrpSpPr>
        <p:grpSpPr>
          <a:xfrm>
            <a:off x="15807775" y="426422"/>
            <a:ext cx="3693160" cy="942975"/>
            <a:chOff x="15363992" y="1047088"/>
            <a:chExt cx="3693160" cy="942975"/>
          </a:xfrm>
        </p:grpSpPr>
        <p:sp>
          <p:nvSpPr>
            <p:cNvPr id="5" name="object 5">
              <a:extLst>
                <a:ext uri="{FF2B5EF4-FFF2-40B4-BE49-F238E27FC236}">
                  <a16:creationId xmlns:a16="http://schemas.microsoft.com/office/drawing/2014/main" id="{0A6B99DA-C63E-3DE0-49F1-896AD01B9EA1}"/>
                </a:ext>
              </a:extLst>
            </p:cNvPr>
            <p:cNvSpPr/>
            <p:nvPr/>
          </p:nvSpPr>
          <p:spPr>
            <a:xfrm>
              <a:off x="15364065" y="1047088"/>
              <a:ext cx="3693160" cy="942975"/>
            </a:xfrm>
            <a:custGeom>
              <a:avLst/>
              <a:gdLst/>
              <a:ahLst/>
              <a:cxnLst/>
              <a:rect l="l" t="t" r="r" b="b"/>
              <a:pathLst>
                <a:path w="3693159" h="942975">
                  <a:moveTo>
                    <a:pt x="3692945" y="0"/>
                  </a:moveTo>
                  <a:lnTo>
                    <a:pt x="0" y="0"/>
                  </a:lnTo>
                  <a:lnTo>
                    <a:pt x="0" y="942379"/>
                  </a:lnTo>
                  <a:lnTo>
                    <a:pt x="3692945" y="942379"/>
                  </a:lnTo>
                  <a:lnTo>
                    <a:pt x="3692945" y="0"/>
                  </a:lnTo>
                  <a:close/>
                </a:path>
              </a:pathLst>
            </a:custGeom>
            <a:solidFill>
              <a:srgbClr val="E21013"/>
            </a:solidFill>
          </p:spPr>
          <p:txBody>
            <a:bodyPr wrap="square" lIns="0" tIns="0" rIns="0" bIns="0" rtlCol="0"/>
            <a:lstStyle/>
            <a:p>
              <a:endParaRPr/>
            </a:p>
          </p:txBody>
        </p:sp>
        <p:sp>
          <p:nvSpPr>
            <p:cNvPr id="6" name="object 6">
              <a:extLst>
                <a:ext uri="{FF2B5EF4-FFF2-40B4-BE49-F238E27FC236}">
                  <a16:creationId xmlns:a16="http://schemas.microsoft.com/office/drawing/2014/main" id="{2BACDE8C-045F-678A-C382-37598A73A510}"/>
                </a:ext>
              </a:extLst>
            </p:cNvPr>
            <p:cNvSpPr/>
            <p:nvPr/>
          </p:nvSpPr>
          <p:spPr>
            <a:xfrm>
              <a:off x="15363990" y="1167618"/>
              <a:ext cx="3693160" cy="700405"/>
            </a:xfrm>
            <a:custGeom>
              <a:avLst/>
              <a:gdLst/>
              <a:ahLst/>
              <a:cxnLst/>
              <a:rect l="l" t="t" r="r" b="b"/>
              <a:pathLst>
                <a:path w="3693159" h="700405">
                  <a:moveTo>
                    <a:pt x="198361" y="660984"/>
                  </a:moveTo>
                  <a:lnTo>
                    <a:pt x="0" y="660984"/>
                  </a:lnTo>
                  <a:lnTo>
                    <a:pt x="0" y="685812"/>
                  </a:lnTo>
                  <a:lnTo>
                    <a:pt x="198361" y="685812"/>
                  </a:lnTo>
                  <a:lnTo>
                    <a:pt x="198361" y="660984"/>
                  </a:lnTo>
                  <a:close/>
                </a:path>
                <a:path w="3693159" h="700405">
                  <a:moveTo>
                    <a:pt x="198361" y="502246"/>
                  </a:moveTo>
                  <a:lnTo>
                    <a:pt x="0" y="502246"/>
                  </a:lnTo>
                  <a:lnTo>
                    <a:pt x="0" y="527050"/>
                  </a:lnTo>
                  <a:lnTo>
                    <a:pt x="198361" y="527050"/>
                  </a:lnTo>
                  <a:lnTo>
                    <a:pt x="198361" y="502246"/>
                  </a:lnTo>
                  <a:close/>
                </a:path>
                <a:path w="3693159" h="700405">
                  <a:moveTo>
                    <a:pt x="198361" y="337540"/>
                  </a:moveTo>
                  <a:lnTo>
                    <a:pt x="0" y="337540"/>
                  </a:lnTo>
                  <a:lnTo>
                    <a:pt x="0" y="362356"/>
                  </a:lnTo>
                  <a:lnTo>
                    <a:pt x="198361" y="362356"/>
                  </a:lnTo>
                  <a:lnTo>
                    <a:pt x="198361" y="337540"/>
                  </a:lnTo>
                  <a:close/>
                </a:path>
                <a:path w="3693159" h="700405">
                  <a:moveTo>
                    <a:pt x="198361" y="175044"/>
                  </a:moveTo>
                  <a:lnTo>
                    <a:pt x="0" y="175044"/>
                  </a:lnTo>
                  <a:lnTo>
                    <a:pt x="0" y="199898"/>
                  </a:lnTo>
                  <a:lnTo>
                    <a:pt x="198361" y="199898"/>
                  </a:lnTo>
                  <a:lnTo>
                    <a:pt x="198361" y="175044"/>
                  </a:lnTo>
                  <a:close/>
                </a:path>
                <a:path w="3693159" h="700405">
                  <a:moveTo>
                    <a:pt x="198361" y="16789"/>
                  </a:moveTo>
                  <a:lnTo>
                    <a:pt x="0" y="16789"/>
                  </a:lnTo>
                  <a:lnTo>
                    <a:pt x="0" y="41592"/>
                  </a:lnTo>
                  <a:lnTo>
                    <a:pt x="198361" y="41592"/>
                  </a:lnTo>
                  <a:lnTo>
                    <a:pt x="198361" y="16789"/>
                  </a:lnTo>
                  <a:close/>
                </a:path>
                <a:path w="3693159" h="700405">
                  <a:moveTo>
                    <a:pt x="908519" y="161366"/>
                  </a:moveTo>
                  <a:lnTo>
                    <a:pt x="905611" y="119291"/>
                  </a:lnTo>
                  <a:lnTo>
                    <a:pt x="870216" y="56515"/>
                  </a:lnTo>
                  <a:lnTo>
                    <a:pt x="804722" y="18783"/>
                  </a:lnTo>
                  <a:lnTo>
                    <a:pt x="764209" y="8001"/>
                  </a:lnTo>
                  <a:lnTo>
                    <a:pt x="720382" y="1905"/>
                  </a:lnTo>
                  <a:lnTo>
                    <a:pt x="674649" y="0"/>
                  </a:lnTo>
                  <a:lnTo>
                    <a:pt x="627646" y="1714"/>
                  </a:lnTo>
                  <a:lnTo>
                    <a:pt x="580986" y="7264"/>
                  </a:lnTo>
                  <a:lnTo>
                    <a:pt x="535609" y="17233"/>
                  </a:lnTo>
                  <a:lnTo>
                    <a:pt x="492480" y="32207"/>
                  </a:lnTo>
                  <a:lnTo>
                    <a:pt x="452551" y="52793"/>
                  </a:lnTo>
                  <a:lnTo>
                    <a:pt x="416788" y="79552"/>
                  </a:lnTo>
                  <a:lnTo>
                    <a:pt x="386118" y="113106"/>
                  </a:lnTo>
                  <a:lnTo>
                    <a:pt x="361518" y="154012"/>
                  </a:lnTo>
                  <a:lnTo>
                    <a:pt x="343928" y="202895"/>
                  </a:lnTo>
                  <a:lnTo>
                    <a:pt x="339191" y="254914"/>
                  </a:lnTo>
                  <a:lnTo>
                    <a:pt x="348361" y="300837"/>
                  </a:lnTo>
                  <a:lnTo>
                    <a:pt x="371944" y="338734"/>
                  </a:lnTo>
                  <a:lnTo>
                    <a:pt x="410489" y="366699"/>
                  </a:lnTo>
                  <a:lnTo>
                    <a:pt x="460273" y="387223"/>
                  </a:lnTo>
                  <a:lnTo>
                    <a:pt x="508939" y="402183"/>
                  </a:lnTo>
                  <a:lnTo>
                    <a:pt x="594931" y="424510"/>
                  </a:lnTo>
                  <a:lnTo>
                    <a:pt x="628256" y="436435"/>
                  </a:lnTo>
                  <a:lnTo>
                    <a:pt x="652449" y="451891"/>
                  </a:lnTo>
                  <a:lnTo>
                    <a:pt x="665530" y="473189"/>
                  </a:lnTo>
                  <a:lnTo>
                    <a:pt x="665492" y="502577"/>
                  </a:lnTo>
                  <a:lnTo>
                    <a:pt x="650049" y="531888"/>
                  </a:lnTo>
                  <a:lnTo>
                    <a:pt x="622071" y="552818"/>
                  </a:lnTo>
                  <a:lnTo>
                    <a:pt x="587794" y="565378"/>
                  </a:lnTo>
                  <a:lnTo>
                    <a:pt x="553504" y="569556"/>
                  </a:lnTo>
                  <a:lnTo>
                    <a:pt x="508876" y="563194"/>
                  </a:lnTo>
                  <a:lnTo>
                    <a:pt x="477100" y="544436"/>
                  </a:lnTo>
                  <a:lnTo>
                    <a:pt x="460578" y="513829"/>
                  </a:lnTo>
                  <a:lnTo>
                    <a:pt x="461683" y="471868"/>
                  </a:lnTo>
                  <a:lnTo>
                    <a:pt x="275539" y="471868"/>
                  </a:lnTo>
                  <a:lnTo>
                    <a:pt x="269430" y="527735"/>
                  </a:lnTo>
                  <a:lnTo>
                    <a:pt x="274370" y="574230"/>
                  </a:lnTo>
                  <a:lnTo>
                    <a:pt x="289217" y="612089"/>
                  </a:lnTo>
                  <a:lnTo>
                    <a:pt x="312877" y="642086"/>
                  </a:lnTo>
                  <a:lnTo>
                    <a:pt x="344208" y="664946"/>
                  </a:lnTo>
                  <a:lnTo>
                    <a:pt x="382117" y="681418"/>
                  </a:lnTo>
                  <a:lnTo>
                    <a:pt x="425475" y="692264"/>
                  </a:lnTo>
                  <a:lnTo>
                    <a:pt x="473151" y="698233"/>
                  </a:lnTo>
                  <a:lnTo>
                    <a:pt x="524052" y="700049"/>
                  </a:lnTo>
                  <a:lnTo>
                    <a:pt x="575627" y="697547"/>
                  </a:lnTo>
                  <a:lnTo>
                    <a:pt x="626084" y="690016"/>
                  </a:lnTo>
                  <a:lnTo>
                    <a:pt x="674420" y="677392"/>
                  </a:lnTo>
                  <a:lnTo>
                    <a:pt x="719607" y="659612"/>
                  </a:lnTo>
                  <a:lnTo>
                    <a:pt x="760666" y="636625"/>
                  </a:lnTo>
                  <a:lnTo>
                    <a:pt x="796582" y="608368"/>
                  </a:lnTo>
                  <a:lnTo>
                    <a:pt x="826350" y="574776"/>
                  </a:lnTo>
                  <a:lnTo>
                    <a:pt x="829373" y="569556"/>
                  </a:lnTo>
                  <a:lnTo>
                    <a:pt x="848956" y="535813"/>
                  </a:lnTo>
                  <a:lnTo>
                    <a:pt x="863409" y="491388"/>
                  </a:lnTo>
                  <a:lnTo>
                    <a:pt x="869175" y="436956"/>
                  </a:lnTo>
                  <a:lnTo>
                    <a:pt x="862253" y="393573"/>
                  </a:lnTo>
                  <a:lnTo>
                    <a:pt x="844715" y="359727"/>
                  </a:lnTo>
                  <a:lnTo>
                    <a:pt x="786180" y="314388"/>
                  </a:lnTo>
                  <a:lnTo>
                    <a:pt x="749388" y="299808"/>
                  </a:lnTo>
                  <a:lnTo>
                    <a:pt x="710361" y="288569"/>
                  </a:lnTo>
                  <a:lnTo>
                    <a:pt x="634009" y="269887"/>
                  </a:lnTo>
                  <a:lnTo>
                    <a:pt x="598487" y="259105"/>
                  </a:lnTo>
                  <a:lnTo>
                    <a:pt x="566508" y="244411"/>
                  </a:lnTo>
                  <a:lnTo>
                    <a:pt x="545198" y="222910"/>
                  </a:lnTo>
                  <a:lnTo>
                    <a:pt x="541705" y="191706"/>
                  </a:lnTo>
                  <a:lnTo>
                    <a:pt x="553237" y="167970"/>
                  </a:lnTo>
                  <a:lnTo>
                    <a:pt x="574865" y="148424"/>
                  </a:lnTo>
                  <a:lnTo>
                    <a:pt x="603186" y="135166"/>
                  </a:lnTo>
                  <a:lnTo>
                    <a:pt x="634784" y="130289"/>
                  </a:lnTo>
                  <a:lnTo>
                    <a:pt x="656831" y="131673"/>
                  </a:lnTo>
                  <a:lnTo>
                    <a:pt x="701929" y="151714"/>
                  </a:lnTo>
                  <a:lnTo>
                    <a:pt x="716394" y="192925"/>
                  </a:lnTo>
                  <a:lnTo>
                    <a:pt x="713587" y="211251"/>
                  </a:lnTo>
                  <a:lnTo>
                    <a:pt x="899706" y="211251"/>
                  </a:lnTo>
                  <a:lnTo>
                    <a:pt x="908519" y="161366"/>
                  </a:lnTo>
                  <a:close/>
                </a:path>
                <a:path w="3693159" h="700405">
                  <a:moveTo>
                    <a:pt x="1580972" y="13944"/>
                  </a:moveTo>
                  <a:lnTo>
                    <a:pt x="1069111" y="13944"/>
                  </a:lnTo>
                  <a:lnTo>
                    <a:pt x="926261" y="685927"/>
                  </a:lnTo>
                  <a:lnTo>
                    <a:pt x="1438135" y="685927"/>
                  </a:lnTo>
                  <a:lnTo>
                    <a:pt x="1465897" y="555599"/>
                  </a:lnTo>
                  <a:lnTo>
                    <a:pt x="1140142" y="555599"/>
                  </a:lnTo>
                  <a:lnTo>
                    <a:pt x="1170393" y="413207"/>
                  </a:lnTo>
                  <a:lnTo>
                    <a:pt x="1470075" y="413207"/>
                  </a:lnTo>
                  <a:lnTo>
                    <a:pt x="1497685" y="282956"/>
                  </a:lnTo>
                  <a:lnTo>
                    <a:pt x="1198003" y="282956"/>
                  </a:lnTo>
                  <a:lnTo>
                    <a:pt x="1227467" y="144233"/>
                  </a:lnTo>
                  <a:lnTo>
                    <a:pt x="1553222" y="144233"/>
                  </a:lnTo>
                  <a:lnTo>
                    <a:pt x="1580972" y="13944"/>
                  </a:lnTo>
                  <a:close/>
                </a:path>
                <a:path w="3693159" h="700405">
                  <a:moveTo>
                    <a:pt x="2341346" y="13944"/>
                  </a:moveTo>
                  <a:lnTo>
                    <a:pt x="2173833" y="13944"/>
                  </a:lnTo>
                  <a:lnTo>
                    <a:pt x="2067737" y="512775"/>
                  </a:lnTo>
                  <a:lnTo>
                    <a:pt x="2065566" y="514680"/>
                  </a:lnTo>
                  <a:lnTo>
                    <a:pt x="1984082" y="171272"/>
                  </a:lnTo>
                  <a:lnTo>
                    <a:pt x="1946757" y="13944"/>
                  </a:lnTo>
                  <a:lnTo>
                    <a:pt x="1686140" y="13944"/>
                  </a:lnTo>
                  <a:lnTo>
                    <a:pt x="1543291" y="685927"/>
                  </a:lnTo>
                  <a:lnTo>
                    <a:pt x="1710829" y="685927"/>
                  </a:lnTo>
                  <a:lnTo>
                    <a:pt x="1820189" y="171272"/>
                  </a:lnTo>
                  <a:lnTo>
                    <a:pt x="1822043" y="171272"/>
                  </a:lnTo>
                  <a:lnTo>
                    <a:pt x="1940687" y="685927"/>
                  </a:lnTo>
                  <a:lnTo>
                    <a:pt x="2198509" y="685927"/>
                  </a:lnTo>
                  <a:lnTo>
                    <a:pt x="2234920" y="514680"/>
                  </a:lnTo>
                  <a:lnTo>
                    <a:pt x="2341346" y="13944"/>
                  </a:lnTo>
                  <a:close/>
                </a:path>
                <a:path w="3693159" h="700405">
                  <a:moveTo>
                    <a:pt x="3024962" y="685927"/>
                  </a:moveTo>
                  <a:lnTo>
                    <a:pt x="3001060" y="554685"/>
                  </a:lnTo>
                  <a:lnTo>
                    <a:pt x="2977337" y="424395"/>
                  </a:lnTo>
                  <a:lnTo>
                    <a:pt x="2926486" y="145148"/>
                  </a:lnTo>
                  <a:lnTo>
                    <a:pt x="2902585" y="13944"/>
                  </a:lnTo>
                  <a:lnTo>
                    <a:pt x="2779890" y="13944"/>
                  </a:lnTo>
                  <a:lnTo>
                    <a:pt x="2779890" y="424395"/>
                  </a:lnTo>
                  <a:lnTo>
                    <a:pt x="2600261" y="424395"/>
                  </a:lnTo>
                  <a:lnTo>
                    <a:pt x="2750870" y="145148"/>
                  </a:lnTo>
                  <a:lnTo>
                    <a:pt x="2753652" y="145148"/>
                  </a:lnTo>
                  <a:lnTo>
                    <a:pt x="2779890" y="424395"/>
                  </a:lnTo>
                  <a:lnTo>
                    <a:pt x="2779890" y="13944"/>
                  </a:lnTo>
                  <a:lnTo>
                    <a:pt x="2675483" y="13944"/>
                  </a:lnTo>
                  <a:lnTo>
                    <a:pt x="2267356" y="685927"/>
                  </a:lnTo>
                  <a:lnTo>
                    <a:pt x="2453525" y="685927"/>
                  </a:lnTo>
                  <a:lnTo>
                    <a:pt x="2525179" y="554685"/>
                  </a:lnTo>
                  <a:lnTo>
                    <a:pt x="2797886" y="554685"/>
                  </a:lnTo>
                  <a:lnTo>
                    <a:pt x="2814637" y="685927"/>
                  </a:lnTo>
                  <a:lnTo>
                    <a:pt x="3024962" y="685927"/>
                  </a:lnTo>
                  <a:close/>
                </a:path>
                <a:path w="3693159" h="700405">
                  <a:moveTo>
                    <a:pt x="3424682" y="13944"/>
                  </a:moveTo>
                  <a:lnTo>
                    <a:pt x="3238563" y="13944"/>
                  </a:lnTo>
                  <a:lnTo>
                    <a:pt x="3095675" y="685927"/>
                  </a:lnTo>
                  <a:lnTo>
                    <a:pt x="3281832" y="685927"/>
                  </a:lnTo>
                  <a:lnTo>
                    <a:pt x="3424682" y="13944"/>
                  </a:lnTo>
                  <a:close/>
                </a:path>
                <a:path w="3693159" h="700405">
                  <a:moveTo>
                    <a:pt x="3692931" y="660984"/>
                  </a:moveTo>
                  <a:lnTo>
                    <a:pt x="3494570" y="660984"/>
                  </a:lnTo>
                  <a:lnTo>
                    <a:pt x="3494570" y="685812"/>
                  </a:lnTo>
                  <a:lnTo>
                    <a:pt x="3692931" y="685812"/>
                  </a:lnTo>
                  <a:lnTo>
                    <a:pt x="3692931" y="660984"/>
                  </a:lnTo>
                  <a:close/>
                </a:path>
                <a:path w="3693159" h="700405">
                  <a:moveTo>
                    <a:pt x="3692931" y="502246"/>
                  </a:moveTo>
                  <a:lnTo>
                    <a:pt x="3494570" y="502246"/>
                  </a:lnTo>
                  <a:lnTo>
                    <a:pt x="3494570" y="527050"/>
                  </a:lnTo>
                  <a:lnTo>
                    <a:pt x="3692931" y="527050"/>
                  </a:lnTo>
                  <a:lnTo>
                    <a:pt x="3692931" y="502246"/>
                  </a:lnTo>
                  <a:close/>
                </a:path>
                <a:path w="3693159" h="700405">
                  <a:moveTo>
                    <a:pt x="3692931" y="337540"/>
                  </a:moveTo>
                  <a:lnTo>
                    <a:pt x="3494570" y="337540"/>
                  </a:lnTo>
                  <a:lnTo>
                    <a:pt x="3494570" y="362356"/>
                  </a:lnTo>
                  <a:lnTo>
                    <a:pt x="3692931" y="362356"/>
                  </a:lnTo>
                  <a:lnTo>
                    <a:pt x="3692931" y="337540"/>
                  </a:lnTo>
                  <a:close/>
                </a:path>
                <a:path w="3693159" h="700405">
                  <a:moveTo>
                    <a:pt x="3692931" y="175044"/>
                  </a:moveTo>
                  <a:lnTo>
                    <a:pt x="3494570" y="175044"/>
                  </a:lnTo>
                  <a:lnTo>
                    <a:pt x="3494570" y="199898"/>
                  </a:lnTo>
                  <a:lnTo>
                    <a:pt x="3692931" y="199898"/>
                  </a:lnTo>
                  <a:lnTo>
                    <a:pt x="3692931" y="175044"/>
                  </a:lnTo>
                  <a:close/>
                </a:path>
                <a:path w="3693159" h="700405">
                  <a:moveTo>
                    <a:pt x="3692931" y="16789"/>
                  </a:moveTo>
                  <a:lnTo>
                    <a:pt x="3494570" y="16789"/>
                  </a:lnTo>
                  <a:lnTo>
                    <a:pt x="3494570" y="41592"/>
                  </a:lnTo>
                  <a:lnTo>
                    <a:pt x="3692931" y="41592"/>
                  </a:lnTo>
                  <a:lnTo>
                    <a:pt x="3692931" y="16789"/>
                  </a:lnTo>
                  <a:close/>
                </a:path>
              </a:pathLst>
            </a:custGeom>
            <a:solidFill>
              <a:srgbClr val="FFFFFF"/>
            </a:solidFill>
          </p:spPr>
          <p:txBody>
            <a:bodyPr wrap="square" lIns="0" tIns="0" rIns="0" bIns="0" rtlCol="0"/>
            <a:lstStyle/>
            <a:p>
              <a:endParaRPr/>
            </a:p>
          </p:txBody>
        </p:sp>
      </p:grpSp>
      <p:sp>
        <p:nvSpPr>
          <p:cNvPr id="7" name="object 7">
            <a:extLst>
              <a:ext uri="{FF2B5EF4-FFF2-40B4-BE49-F238E27FC236}">
                <a16:creationId xmlns:a16="http://schemas.microsoft.com/office/drawing/2014/main" id="{56B505C4-4740-5DE4-84CC-FE54D63C2118}"/>
              </a:ext>
            </a:extLst>
          </p:cNvPr>
          <p:cNvSpPr/>
          <p:nvPr/>
        </p:nvSpPr>
        <p:spPr>
          <a:xfrm>
            <a:off x="17957569"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8" name="object 8">
            <a:extLst>
              <a:ext uri="{FF2B5EF4-FFF2-40B4-BE49-F238E27FC236}">
                <a16:creationId xmlns:a16="http://schemas.microsoft.com/office/drawing/2014/main" id="{BBD24DFD-657A-1AB8-A6E1-E026B0F30CC6}"/>
              </a:ext>
            </a:extLst>
          </p:cNvPr>
          <p:cNvSpPr/>
          <p:nvPr/>
        </p:nvSpPr>
        <p:spPr>
          <a:xfrm>
            <a:off x="18219340"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9" name="object 9">
            <a:extLst>
              <a:ext uri="{FF2B5EF4-FFF2-40B4-BE49-F238E27FC236}">
                <a16:creationId xmlns:a16="http://schemas.microsoft.com/office/drawing/2014/main" id="{DF051FCD-7255-F538-1F8F-7E0964B7A788}"/>
              </a:ext>
            </a:extLst>
          </p:cNvPr>
          <p:cNvSpPr/>
          <p:nvPr/>
        </p:nvSpPr>
        <p:spPr>
          <a:xfrm>
            <a:off x="18481112"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0" name="object 10">
            <a:extLst>
              <a:ext uri="{FF2B5EF4-FFF2-40B4-BE49-F238E27FC236}">
                <a16:creationId xmlns:a16="http://schemas.microsoft.com/office/drawing/2014/main" id="{527C04EC-4622-E3A8-04EC-7332B80AB8D4}"/>
              </a:ext>
            </a:extLst>
          </p:cNvPr>
          <p:cNvSpPr/>
          <p:nvPr/>
        </p:nvSpPr>
        <p:spPr>
          <a:xfrm>
            <a:off x="18742885"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1" name="object 11">
            <a:extLst>
              <a:ext uri="{FF2B5EF4-FFF2-40B4-BE49-F238E27FC236}">
                <a16:creationId xmlns:a16="http://schemas.microsoft.com/office/drawing/2014/main" id="{64943C8E-282E-8FFF-3371-91A809FC6A80}"/>
              </a:ext>
            </a:extLst>
          </p:cNvPr>
          <p:cNvSpPr/>
          <p:nvPr/>
        </p:nvSpPr>
        <p:spPr>
          <a:xfrm>
            <a:off x="19004657"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2" name="object 12">
            <a:extLst>
              <a:ext uri="{FF2B5EF4-FFF2-40B4-BE49-F238E27FC236}">
                <a16:creationId xmlns:a16="http://schemas.microsoft.com/office/drawing/2014/main" id="{F30FE898-95CD-129C-0E5F-9524CCDAFE1D}"/>
              </a:ext>
            </a:extLst>
          </p:cNvPr>
          <p:cNvSpPr/>
          <p:nvPr/>
        </p:nvSpPr>
        <p:spPr>
          <a:xfrm>
            <a:off x="19266428"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3" name="object 13">
            <a:extLst>
              <a:ext uri="{FF2B5EF4-FFF2-40B4-BE49-F238E27FC236}">
                <a16:creationId xmlns:a16="http://schemas.microsoft.com/office/drawing/2014/main" id="{64E033BD-6CB7-61FC-3FA7-B1A38851DF1F}"/>
              </a:ext>
            </a:extLst>
          </p:cNvPr>
          <p:cNvSpPr/>
          <p:nvPr/>
        </p:nvSpPr>
        <p:spPr>
          <a:xfrm>
            <a:off x="19528201"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4" name="object 14">
            <a:extLst>
              <a:ext uri="{FF2B5EF4-FFF2-40B4-BE49-F238E27FC236}">
                <a16:creationId xmlns:a16="http://schemas.microsoft.com/office/drawing/2014/main" id="{B4EE45E6-2B35-DE62-EC7B-7AE81EA63028}"/>
              </a:ext>
            </a:extLst>
          </p:cNvPr>
          <p:cNvSpPr/>
          <p:nvPr/>
        </p:nvSpPr>
        <p:spPr>
          <a:xfrm>
            <a:off x="19789973"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5" name="object 15">
            <a:extLst>
              <a:ext uri="{FF2B5EF4-FFF2-40B4-BE49-F238E27FC236}">
                <a16:creationId xmlns:a16="http://schemas.microsoft.com/office/drawing/2014/main" id="{A568563D-EE58-13ED-0A4D-42476C2BCBC1}"/>
              </a:ext>
            </a:extLst>
          </p:cNvPr>
          <p:cNvSpPr/>
          <p:nvPr/>
        </p:nvSpPr>
        <p:spPr>
          <a:xfrm>
            <a:off x="17957569"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6" name="object 16">
            <a:extLst>
              <a:ext uri="{FF2B5EF4-FFF2-40B4-BE49-F238E27FC236}">
                <a16:creationId xmlns:a16="http://schemas.microsoft.com/office/drawing/2014/main" id="{9C16C1F8-A551-28A0-7D21-760A815D2029}"/>
              </a:ext>
            </a:extLst>
          </p:cNvPr>
          <p:cNvSpPr/>
          <p:nvPr/>
        </p:nvSpPr>
        <p:spPr>
          <a:xfrm>
            <a:off x="18219340"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7" name="object 17">
            <a:extLst>
              <a:ext uri="{FF2B5EF4-FFF2-40B4-BE49-F238E27FC236}">
                <a16:creationId xmlns:a16="http://schemas.microsoft.com/office/drawing/2014/main" id="{23C33F25-75D7-96CE-3F00-FDC502479CE2}"/>
              </a:ext>
            </a:extLst>
          </p:cNvPr>
          <p:cNvSpPr/>
          <p:nvPr/>
        </p:nvSpPr>
        <p:spPr>
          <a:xfrm>
            <a:off x="18481112"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8" name="object 18">
            <a:extLst>
              <a:ext uri="{FF2B5EF4-FFF2-40B4-BE49-F238E27FC236}">
                <a16:creationId xmlns:a16="http://schemas.microsoft.com/office/drawing/2014/main" id="{207A7C99-C46A-0D60-4941-7C87AC99008E}"/>
              </a:ext>
            </a:extLst>
          </p:cNvPr>
          <p:cNvSpPr/>
          <p:nvPr/>
        </p:nvSpPr>
        <p:spPr>
          <a:xfrm>
            <a:off x="18742885"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9" name="object 19">
            <a:extLst>
              <a:ext uri="{FF2B5EF4-FFF2-40B4-BE49-F238E27FC236}">
                <a16:creationId xmlns:a16="http://schemas.microsoft.com/office/drawing/2014/main" id="{3F6B1524-EAEE-6903-3708-CBF3FA7F59B9}"/>
              </a:ext>
            </a:extLst>
          </p:cNvPr>
          <p:cNvSpPr/>
          <p:nvPr/>
        </p:nvSpPr>
        <p:spPr>
          <a:xfrm>
            <a:off x="19004657"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0" name="object 20">
            <a:extLst>
              <a:ext uri="{FF2B5EF4-FFF2-40B4-BE49-F238E27FC236}">
                <a16:creationId xmlns:a16="http://schemas.microsoft.com/office/drawing/2014/main" id="{0B27D668-BE31-7E2D-63CC-A80CB3119C4B}"/>
              </a:ext>
            </a:extLst>
          </p:cNvPr>
          <p:cNvSpPr/>
          <p:nvPr/>
        </p:nvSpPr>
        <p:spPr>
          <a:xfrm>
            <a:off x="19266428"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1" name="object 21">
            <a:extLst>
              <a:ext uri="{FF2B5EF4-FFF2-40B4-BE49-F238E27FC236}">
                <a16:creationId xmlns:a16="http://schemas.microsoft.com/office/drawing/2014/main" id="{A88B485E-9886-D498-0850-F9287A930677}"/>
              </a:ext>
            </a:extLst>
          </p:cNvPr>
          <p:cNvSpPr/>
          <p:nvPr/>
        </p:nvSpPr>
        <p:spPr>
          <a:xfrm>
            <a:off x="19528201"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2" name="object 22">
            <a:extLst>
              <a:ext uri="{FF2B5EF4-FFF2-40B4-BE49-F238E27FC236}">
                <a16:creationId xmlns:a16="http://schemas.microsoft.com/office/drawing/2014/main" id="{F5844D61-5EBF-122B-8F0A-B9F2FFFAF5DE}"/>
              </a:ext>
            </a:extLst>
          </p:cNvPr>
          <p:cNvSpPr/>
          <p:nvPr/>
        </p:nvSpPr>
        <p:spPr>
          <a:xfrm>
            <a:off x="19789973"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3" name="object 23">
            <a:extLst>
              <a:ext uri="{FF2B5EF4-FFF2-40B4-BE49-F238E27FC236}">
                <a16:creationId xmlns:a16="http://schemas.microsoft.com/office/drawing/2014/main" id="{7C43F70A-DA60-A961-279F-BA9043E95145}"/>
              </a:ext>
            </a:extLst>
          </p:cNvPr>
          <p:cNvSpPr/>
          <p:nvPr/>
        </p:nvSpPr>
        <p:spPr>
          <a:xfrm>
            <a:off x="17957569"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4" name="object 24">
            <a:extLst>
              <a:ext uri="{FF2B5EF4-FFF2-40B4-BE49-F238E27FC236}">
                <a16:creationId xmlns:a16="http://schemas.microsoft.com/office/drawing/2014/main" id="{64BB05F7-B8AE-41E0-7919-5C5484B8B699}"/>
              </a:ext>
            </a:extLst>
          </p:cNvPr>
          <p:cNvSpPr/>
          <p:nvPr/>
        </p:nvSpPr>
        <p:spPr>
          <a:xfrm>
            <a:off x="18219340"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5" name="object 25">
            <a:extLst>
              <a:ext uri="{FF2B5EF4-FFF2-40B4-BE49-F238E27FC236}">
                <a16:creationId xmlns:a16="http://schemas.microsoft.com/office/drawing/2014/main" id="{1A476D8B-E34E-E19B-96A4-61DEE708D67D}"/>
              </a:ext>
            </a:extLst>
          </p:cNvPr>
          <p:cNvSpPr/>
          <p:nvPr/>
        </p:nvSpPr>
        <p:spPr>
          <a:xfrm>
            <a:off x="18481112"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6" name="object 26">
            <a:extLst>
              <a:ext uri="{FF2B5EF4-FFF2-40B4-BE49-F238E27FC236}">
                <a16:creationId xmlns:a16="http://schemas.microsoft.com/office/drawing/2014/main" id="{6D559B05-1F27-F178-4AB9-B2019A28DDE8}"/>
              </a:ext>
            </a:extLst>
          </p:cNvPr>
          <p:cNvSpPr/>
          <p:nvPr/>
        </p:nvSpPr>
        <p:spPr>
          <a:xfrm>
            <a:off x="18742885"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7" name="object 27">
            <a:extLst>
              <a:ext uri="{FF2B5EF4-FFF2-40B4-BE49-F238E27FC236}">
                <a16:creationId xmlns:a16="http://schemas.microsoft.com/office/drawing/2014/main" id="{F69D6887-93D3-F8AE-7D83-05237333FF78}"/>
              </a:ext>
            </a:extLst>
          </p:cNvPr>
          <p:cNvSpPr/>
          <p:nvPr/>
        </p:nvSpPr>
        <p:spPr>
          <a:xfrm>
            <a:off x="19004657"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8" name="object 28">
            <a:extLst>
              <a:ext uri="{FF2B5EF4-FFF2-40B4-BE49-F238E27FC236}">
                <a16:creationId xmlns:a16="http://schemas.microsoft.com/office/drawing/2014/main" id="{849B3EF4-8A27-B28B-BAA8-ED185F56FD46}"/>
              </a:ext>
            </a:extLst>
          </p:cNvPr>
          <p:cNvSpPr/>
          <p:nvPr/>
        </p:nvSpPr>
        <p:spPr>
          <a:xfrm>
            <a:off x="19266428"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9" name="object 29">
            <a:extLst>
              <a:ext uri="{FF2B5EF4-FFF2-40B4-BE49-F238E27FC236}">
                <a16:creationId xmlns:a16="http://schemas.microsoft.com/office/drawing/2014/main" id="{A8939AE7-922F-BD39-0ED4-6765656C1CE1}"/>
              </a:ext>
            </a:extLst>
          </p:cNvPr>
          <p:cNvSpPr/>
          <p:nvPr/>
        </p:nvSpPr>
        <p:spPr>
          <a:xfrm>
            <a:off x="19528201"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0" name="object 30">
            <a:extLst>
              <a:ext uri="{FF2B5EF4-FFF2-40B4-BE49-F238E27FC236}">
                <a16:creationId xmlns:a16="http://schemas.microsoft.com/office/drawing/2014/main" id="{A8E8B7B4-8C64-112A-23C2-C33E3B7B7DBA}"/>
              </a:ext>
            </a:extLst>
          </p:cNvPr>
          <p:cNvSpPr/>
          <p:nvPr/>
        </p:nvSpPr>
        <p:spPr>
          <a:xfrm>
            <a:off x="19789973"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1" name="object 31">
            <a:extLst>
              <a:ext uri="{FF2B5EF4-FFF2-40B4-BE49-F238E27FC236}">
                <a16:creationId xmlns:a16="http://schemas.microsoft.com/office/drawing/2014/main" id="{66AD4538-26AD-38DC-83BE-9E04B5F5744C}"/>
              </a:ext>
            </a:extLst>
          </p:cNvPr>
          <p:cNvSpPr/>
          <p:nvPr/>
        </p:nvSpPr>
        <p:spPr>
          <a:xfrm>
            <a:off x="17957569"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2" name="object 32">
            <a:extLst>
              <a:ext uri="{FF2B5EF4-FFF2-40B4-BE49-F238E27FC236}">
                <a16:creationId xmlns:a16="http://schemas.microsoft.com/office/drawing/2014/main" id="{78C4228F-98E6-04F1-1B48-AA3F6EA8DDE6}"/>
              </a:ext>
            </a:extLst>
          </p:cNvPr>
          <p:cNvSpPr/>
          <p:nvPr/>
        </p:nvSpPr>
        <p:spPr>
          <a:xfrm>
            <a:off x="18219340"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3" name="object 33">
            <a:extLst>
              <a:ext uri="{FF2B5EF4-FFF2-40B4-BE49-F238E27FC236}">
                <a16:creationId xmlns:a16="http://schemas.microsoft.com/office/drawing/2014/main" id="{F177E6A4-5AC5-557C-A605-18C306B987B1}"/>
              </a:ext>
            </a:extLst>
          </p:cNvPr>
          <p:cNvSpPr/>
          <p:nvPr/>
        </p:nvSpPr>
        <p:spPr>
          <a:xfrm>
            <a:off x="18481112"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4" name="object 34">
            <a:extLst>
              <a:ext uri="{FF2B5EF4-FFF2-40B4-BE49-F238E27FC236}">
                <a16:creationId xmlns:a16="http://schemas.microsoft.com/office/drawing/2014/main" id="{7B5F23AE-BC5F-54DC-0540-E5BA64D914B2}"/>
              </a:ext>
            </a:extLst>
          </p:cNvPr>
          <p:cNvSpPr/>
          <p:nvPr/>
        </p:nvSpPr>
        <p:spPr>
          <a:xfrm>
            <a:off x="18742885"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5" name="object 35">
            <a:extLst>
              <a:ext uri="{FF2B5EF4-FFF2-40B4-BE49-F238E27FC236}">
                <a16:creationId xmlns:a16="http://schemas.microsoft.com/office/drawing/2014/main" id="{9D7AF659-08AA-2114-6F31-22011F0B960F}"/>
              </a:ext>
            </a:extLst>
          </p:cNvPr>
          <p:cNvSpPr/>
          <p:nvPr/>
        </p:nvSpPr>
        <p:spPr>
          <a:xfrm>
            <a:off x="19004657"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6" name="object 36">
            <a:extLst>
              <a:ext uri="{FF2B5EF4-FFF2-40B4-BE49-F238E27FC236}">
                <a16:creationId xmlns:a16="http://schemas.microsoft.com/office/drawing/2014/main" id="{82ECAA9E-5BD4-3976-BA50-2FDCE4FF4A77}"/>
              </a:ext>
            </a:extLst>
          </p:cNvPr>
          <p:cNvSpPr/>
          <p:nvPr/>
        </p:nvSpPr>
        <p:spPr>
          <a:xfrm>
            <a:off x="19266428"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7" name="object 37">
            <a:extLst>
              <a:ext uri="{FF2B5EF4-FFF2-40B4-BE49-F238E27FC236}">
                <a16:creationId xmlns:a16="http://schemas.microsoft.com/office/drawing/2014/main" id="{6FE23C39-BD15-C7BF-4672-E71DC9B3B074}"/>
              </a:ext>
            </a:extLst>
          </p:cNvPr>
          <p:cNvSpPr/>
          <p:nvPr/>
        </p:nvSpPr>
        <p:spPr>
          <a:xfrm>
            <a:off x="19528201"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8" name="object 38">
            <a:extLst>
              <a:ext uri="{FF2B5EF4-FFF2-40B4-BE49-F238E27FC236}">
                <a16:creationId xmlns:a16="http://schemas.microsoft.com/office/drawing/2014/main" id="{D41A015C-8FE7-FB33-0290-164580956298}"/>
              </a:ext>
            </a:extLst>
          </p:cNvPr>
          <p:cNvSpPr/>
          <p:nvPr/>
        </p:nvSpPr>
        <p:spPr>
          <a:xfrm>
            <a:off x="19789973"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9" name="object 39">
            <a:extLst>
              <a:ext uri="{FF2B5EF4-FFF2-40B4-BE49-F238E27FC236}">
                <a16:creationId xmlns:a16="http://schemas.microsoft.com/office/drawing/2014/main" id="{4E8BB500-54BA-1F56-E23A-240CC3CA83F8}"/>
              </a:ext>
            </a:extLst>
          </p:cNvPr>
          <p:cNvSpPr/>
          <p:nvPr/>
        </p:nvSpPr>
        <p:spPr>
          <a:xfrm>
            <a:off x="17957569"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0" name="object 40">
            <a:extLst>
              <a:ext uri="{FF2B5EF4-FFF2-40B4-BE49-F238E27FC236}">
                <a16:creationId xmlns:a16="http://schemas.microsoft.com/office/drawing/2014/main" id="{E72AFC90-B16E-E742-CDCE-E7353F148CD8}"/>
              </a:ext>
            </a:extLst>
          </p:cNvPr>
          <p:cNvSpPr/>
          <p:nvPr/>
        </p:nvSpPr>
        <p:spPr>
          <a:xfrm>
            <a:off x="18219340"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1" name="object 41">
            <a:extLst>
              <a:ext uri="{FF2B5EF4-FFF2-40B4-BE49-F238E27FC236}">
                <a16:creationId xmlns:a16="http://schemas.microsoft.com/office/drawing/2014/main" id="{4C308085-F57A-592E-9D11-5C89B7E24840}"/>
              </a:ext>
            </a:extLst>
          </p:cNvPr>
          <p:cNvSpPr/>
          <p:nvPr/>
        </p:nvSpPr>
        <p:spPr>
          <a:xfrm>
            <a:off x="18481112"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2" name="object 42">
            <a:extLst>
              <a:ext uri="{FF2B5EF4-FFF2-40B4-BE49-F238E27FC236}">
                <a16:creationId xmlns:a16="http://schemas.microsoft.com/office/drawing/2014/main" id="{A0BD4371-DF34-8F33-A747-6CFD1F6089C3}"/>
              </a:ext>
            </a:extLst>
          </p:cNvPr>
          <p:cNvSpPr/>
          <p:nvPr/>
        </p:nvSpPr>
        <p:spPr>
          <a:xfrm>
            <a:off x="18742885"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3" name="object 43">
            <a:extLst>
              <a:ext uri="{FF2B5EF4-FFF2-40B4-BE49-F238E27FC236}">
                <a16:creationId xmlns:a16="http://schemas.microsoft.com/office/drawing/2014/main" id="{9FA56E8F-2711-E79F-9B57-561B40B6A3FD}"/>
              </a:ext>
            </a:extLst>
          </p:cNvPr>
          <p:cNvSpPr/>
          <p:nvPr/>
        </p:nvSpPr>
        <p:spPr>
          <a:xfrm>
            <a:off x="19004657"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4" name="object 44">
            <a:extLst>
              <a:ext uri="{FF2B5EF4-FFF2-40B4-BE49-F238E27FC236}">
                <a16:creationId xmlns:a16="http://schemas.microsoft.com/office/drawing/2014/main" id="{4D026A45-1763-49E9-AD25-F905894E77C1}"/>
              </a:ext>
            </a:extLst>
          </p:cNvPr>
          <p:cNvSpPr/>
          <p:nvPr/>
        </p:nvSpPr>
        <p:spPr>
          <a:xfrm>
            <a:off x="19266428"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5" name="object 45">
            <a:extLst>
              <a:ext uri="{FF2B5EF4-FFF2-40B4-BE49-F238E27FC236}">
                <a16:creationId xmlns:a16="http://schemas.microsoft.com/office/drawing/2014/main" id="{C1982898-BE14-D93E-4551-F0C61C509C04}"/>
              </a:ext>
            </a:extLst>
          </p:cNvPr>
          <p:cNvSpPr/>
          <p:nvPr/>
        </p:nvSpPr>
        <p:spPr>
          <a:xfrm>
            <a:off x="19528201"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6" name="object 46">
            <a:extLst>
              <a:ext uri="{FF2B5EF4-FFF2-40B4-BE49-F238E27FC236}">
                <a16:creationId xmlns:a16="http://schemas.microsoft.com/office/drawing/2014/main" id="{E858E082-2B2A-DE28-B352-384EA7897497}"/>
              </a:ext>
            </a:extLst>
          </p:cNvPr>
          <p:cNvSpPr/>
          <p:nvPr/>
        </p:nvSpPr>
        <p:spPr>
          <a:xfrm>
            <a:off x="19789973"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7" name="object 47">
            <a:extLst>
              <a:ext uri="{FF2B5EF4-FFF2-40B4-BE49-F238E27FC236}">
                <a16:creationId xmlns:a16="http://schemas.microsoft.com/office/drawing/2014/main" id="{4852AEE4-3325-103E-4DEC-6478C34D2F7F}"/>
              </a:ext>
            </a:extLst>
          </p:cNvPr>
          <p:cNvSpPr/>
          <p:nvPr/>
        </p:nvSpPr>
        <p:spPr>
          <a:xfrm>
            <a:off x="17957569"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8" name="object 48">
            <a:extLst>
              <a:ext uri="{FF2B5EF4-FFF2-40B4-BE49-F238E27FC236}">
                <a16:creationId xmlns:a16="http://schemas.microsoft.com/office/drawing/2014/main" id="{2A0E3C3F-1AA9-BB34-BB6E-50CE290CEE0B}"/>
              </a:ext>
            </a:extLst>
          </p:cNvPr>
          <p:cNvSpPr/>
          <p:nvPr/>
        </p:nvSpPr>
        <p:spPr>
          <a:xfrm>
            <a:off x="18219340"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9" name="object 49">
            <a:extLst>
              <a:ext uri="{FF2B5EF4-FFF2-40B4-BE49-F238E27FC236}">
                <a16:creationId xmlns:a16="http://schemas.microsoft.com/office/drawing/2014/main" id="{BB48B042-4C20-5731-AB15-22B074C4A309}"/>
              </a:ext>
            </a:extLst>
          </p:cNvPr>
          <p:cNvSpPr/>
          <p:nvPr/>
        </p:nvSpPr>
        <p:spPr>
          <a:xfrm>
            <a:off x="18481112"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0" name="object 50">
            <a:extLst>
              <a:ext uri="{FF2B5EF4-FFF2-40B4-BE49-F238E27FC236}">
                <a16:creationId xmlns:a16="http://schemas.microsoft.com/office/drawing/2014/main" id="{033B632E-97B4-D48A-2D16-AA13A8B70A3F}"/>
              </a:ext>
            </a:extLst>
          </p:cNvPr>
          <p:cNvSpPr/>
          <p:nvPr/>
        </p:nvSpPr>
        <p:spPr>
          <a:xfrm>
            <a:off x="18742885"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1" name="object 51">
            <a:extLst>
              <a:ext uri="{FF2B5EF4-FFF2-40B4-BE49-F238E27FC236}">
                <a16:creationId xmlns:a16="http://schemas.microsoft.com/office/drawing/2014/main" id="{0FDEDB1F-0560-F967-74A1-0272BB1A2105}"/>
              </a:ext>
            </a:extLst>
          </p:cNvPr>
          <p:cNvSpPr/>
          <p:nvPr/>
        </p:nvSpPr>
        <p:spPr>
          <a:xfrm>
            <a:off x="19004657"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2" name="object 52">
            <a:extLst>
              <a:ext uri="{FF2B5EF4-FFF2-40B4-BE49-F238E27FC236}">
                <a16:creationId xmlns:a16="http://schemas.microsoft.com/office/drawing/2014/main" id="{BEAEAAF0-C514-284B-20A7-DDA22FF58E14}"/>
              </a:ext>
            </a:extLst>
          </p:cNvPr>
          <p:cNvSpPr/>
          <p:nvPr/>
        </p:nvSpPr>
        <p:spPr>
          <a:xfrm>
            <a:off x="19266428"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3" name="object 53">
            <a:extLst>
              <a:ext uri="{FF2B5EF4-FFF2-40B4-BE49-F238E27FC236}">
                <a16:creationId xmlns:a16="http://schemas.microsoft.com/office/drawing/2014/main" id="{509DC584-E5DF-0AEE-2017-ADBBCBAB2C9F}"/>
              </a:ext>
            </a:extLst>
          </p:cNvPr>
          <p:cNvSpPr/>
          <p:nvPr/>
        </p:nvSpPr>
        <p:spPr>
          <a:xfrm>
            <a:off x="19528201"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4" name="object 54">
            <a:extLst>
              <a:ext uri="{FF2B5EF4-FFF2-40B4-BE49-F238E27FC236}">
                <a16:creationId xmlns:a16="http://schemas.microsoft.com/office/drawing/2014/main" id="{938B66B4-CE91-6E52-F18E-EDC5851E4B2C}"/>
              </a:ext>
            </a:extLst>
          </p:cNvPr>
          <p:cNvSpPr/>
          <p:nvPr/>
        </p:nvSpPr>
        <p:spPr>
          <a:xfrm>
            <a:off x="19789973"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5" name="object 55">
            <a:extLst>
              <a:ext uri="{FF2B5EF4-FFF2-40B4-BE49-F238E27FC236}">
                <a16:creationId xmlns:a16="http://schemas.microsoft.com/office/drawing/2014/main" id="{24D5F191-0DFA-66BC-A3B5-29E08B953321}"/>
              </a:ext>
            </a:extLst>
          </p:cNvPr>
          <p:cNvSpPr/>
          <p:nvPr/>
        </p:nvSpPr>
        <p:spPr>
          <a:xfrm>
            <a:off x="17957569"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6" name="object 56">
            <a:extLst>
              <a:ext uri="{FF2B5EF4-FFF2-40B4-BE49-F238E27FC236}">
                <a16:creationId xmlns:a16="http://schemas.microsoft.com/office/drawing/2014/main" id="{7E0B6D9C-FD29-0E18-FF8A-E42B19A900A1}"/>
              </a:ext>
            </a:extLst>
          </p:cNvPr>
          <p:cNvSpPr/>
          <p:nvPr/>
        </p:nvSpPr>
        <p:spPr>
          <a:xfrm>
            <a:off x="18219340"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7" name="object 57">
            <a:extLst>
              <a:ext uri="{FF2B5EF4-FFF2-40B4-BE49-F238E27FC236}">
                <a16:creationId xmlns:a16="http://schemas.microsoft.com/office/drawing/2014/main" id="{83F364F5-3B3E-1913-C192-80B20784ABA7}"/>
              </a:ext>
            </a:extLst>
          </p:cNvPr>
          <p:cNvSpPr/>
          <p:nvPr/>
        </p:nvSpPr>
        <p:spPr>
          <a:xfrm>
            <a:off x="18481112"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8" name="object 58">
            <a:extLst>
              <a:ext uri="{FF2B5EF4-FFF2-40B4-BE49-F238E27FC236}">
                <a16:creationId xmlns:a16="http://schemas.microsoft.com/office/drawing/2014/main" id="{70232FB9-72FD-54AB-1D4F-1729223898F1}"/>
              </a:ext>
            </a:extLst>
          </p:cNvPr>
          <p:cNvSpPr/>
          <p:nvPr/>
        </p:nvSpPr>
        <p:spPr>
          <a:xfrm>
            <a:off x="18742885"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9" name="object 59">
            <a:extLst>
              <a:ext uri="{FF2B5EF4-FFF2-40B4-BE49-F238E27FC236}">
                <a16:creationId xmlns:a16="http://schemas.microsoft.com/office/drawing/2014/main" id="{B95F0BAE-B342-C3F9-B2E1-97D8BFBB6CF7}"/>
              </a:ext>
            </a:extLst>
          </p:cNvPr>
          <p:cNvSpPr/>
          <p:nvPr/>
        </p:nvSpPr>
        <p:spPr>
          <a:xfrm>
            <a:off x="19004657"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0" name="object 60">
            <a:extLst>
              <a:ext uri="{FF2B5EF4-FFF2-40B4-BE49-F238E27FC236}">
                <a16:creationId xmlns:a16="http://schemas.microsoft.com/office/drawing/2014/main" id="{F1916A59-19FE-499D-849A-3416EAA9912B}"/>
              </a:ext>
            </a:extLst>
          </p:cNvPr>
          <p:cNvSpPr/>
          <p:nvPr/>
        </p:nvSpPr>
        <p:spPr>
          <a:xfrm>
            <a:off x="19266428"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1" name="object 61">
            <a:extLst>
              <a:ext uri="{FF2B5EF4-FFF2-40B4-BE49-F238E27FC236}">
                <a16:creationId xmlns:a16="http://schemas.microsoft.com/office/drawing/2014/main" id="{E5E59F3A-8687-9B4E-FDF7-7B523CD4CA5C}"/>
              </a:ext>
            </a:extLst>
          </p:cNvPr>
          <p:cNvSpPr/>
          <p:nvPr/>
        </p:nvSpPr>
        <p:spPr>
          <a:xfrm>
            <a:off x="19528201"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2" name="object 62">
            <a:extLst>
              <a:ext uri="{FF2B5EF4-FFF2-40B4-BE49-F238E27FC236}">
                <a16:creationId xmlns:a16="http://schemas.microsoft.com/office/drawing/2014/main" id="{B31944C7-7B9A-1834-63A9-D49C99551E00}"/>
              </a:ext>
            </a:extLst>
          </p:cNvPr>
          <p:cNvSpPr/>
          <p:nvPr/>
        </p:nvSpPr>
        <p:spPr>
          <a:xfrm>
            <a:off x="19789973"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3" name="object 63">
            <a:extLst>
              <a:ext uri="{FF2B5EF4-FFF2-40B4-BE49-F238E27FC236}">
                <a16:creationId xmlns:a16="http://schemas.microsoft.com/office/drawing/2014/main" id="{4A7756FF-FDE5-139C-3179-E42342EB043F}"/>
              </a:ext>
            </a:extLst>
          </p:cNvPr>
          <p:cNvSpPr/>
          <p:nvPr/>
        </p:nvSpPr>
        <p:spPr>
          <a:xfrm>
            <a:off x="17957569"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4" name="object 64">
            <a:extLst>
              <a:ext uri="{FF2B5EF4-FFF2-40B4-BE49-F238E27FC236}">
                <a16:creationId xmlns:a16="http://schemas.microsoft.com/office/drawing/2014/main" id="{2787331C-BF3C-27B1-16E4-CEF31E2D47E6}"/>
              </a:ext>
            </a:extLst>
          </p:cNvPr>
          <p:cNvSpPr/>
          <p:nvPr/>
        </p:nvSpPr>
        <p:spPr>
          <a:xfrm>
            <a:off x="18219340"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5" name="object 65">
            <a:extLst>
              <a:ext uri="{FF2B5EF4-FFF2-40B4-BE49-F238E27FC236}">
                <a16:creationId xmlns:a16="http://schemas.microsoft.com/office/drawing/2014/main" id="{03407A02-5200-1953-B376-54938F1F67E9}"/>
              </a:ext>
            </a:extLst>
          </p:cNvPr>
          <p:cNvSpPr/>
          <p:nvPr/>
        </p:nvSpPr>
        <p:spPr>
          <a:xfrm>
            <a:off x="18481112"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6" name="object 66">
            <a:extLst>
              <a:ext uri="{FF2B5EF4-FFF2-40B4-BE49-F238E27FC236}">
                <a16:creationId xmlns:a16="http://schemas.microsoft.com/office/drawing/2014/main" id="{90BE018C-066A-5C68-98CA-30E85D997DE5}"/>
              </a:ext>
            </a:extLst>
          </p:cNvPr>
          <p:cNvSpPr/>
          <p:nvPr/>
        </p:nvSpPr>
        <p:spPr>
          <a:xfrm>
            <a:off x="18742885"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7" name="object 67">
            <a:extLst>
              <a:ext uri="{FF2B5EF4-FFF2-40B4-BE49-F238E27FC236}">
                <a16:creationId xmlns:a16="http://schemas.microsoft.com/office/drawing/2014/main" id="{3B69CF60-4351-96FF-BEF1-0814AAE70C8C}"/>
              </a:ext>
            </a:extLst>
          </p:cNvPr>
          <p:cNvSpPr/>
          <p:nvPr/>
        </p:nvSpPr>
        <p:spPr>
          <a:xfrm>
            <a:off x="19004657"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8" name="object 68">
            <a:extLst>
              <a:ext uri="{FF2B5EF4-FFF2-40B4-BE49-F238E27FC236}">
                <a16:creationId xmlns:a16="http://schemas.microsoft.com/office/drawing/2014/main" id="{485AE775-3F50-F686-64A5-0FF0B5C92BB2}"/>
              </a:ext>
            </a:extLst>
          </p:cNvPr>
          <p:cNvSpPr/>
          <p:nvPr/>
        </p:nvSpPr>
        <p:spPr>
          <a:xfrm>
            <a:off x="19266428"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9" name="object 69">
            <a:extLst>
              <a:ext uri="{FF2B5EF4-FFF2-40B4-BE49-F238E27FC236}">
                <a16:creationId xmlns:a16="http://schemas.microsoft.com/office/drawing/2014/main" id="{1FF0CF26-CD58-65B5-A478-F2961BA21556}"/>
              </a:ext>
            </a:extLst>
          </p:cNvPr>
          <p:cNvSpPr/>
          <p:nvPr/>
        </p:nvSpPr>
        <p:spPr>
          <a:xfrm>
            <a:off x="19528201"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70" name="object 70">
            <a:extLst>
              <a:ext uri="{FF2B5EF4-FFF2-40B4-BE49-F238E27FC236}">
                <a16:creationId xmlns:a16="http://schemas.microsoft.com/office/drawing/2014/main" id="{FECB5C27-26F2-8298-BE96-59295318D30C}"/>
              </a:ext>
            </a:extLst>
          </p:cNvPr>
          <p:cNvSpPr/>
          <p:nvPr/>
        </p:nvSpPr>
        <p:spPr>
          <a:xfrm>
            <a:off x="19789973"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75" name="CaixaDeTexto 74">
            <a:extLst>
              <a:ext uri="{FF2B5EF4-FFF2-40B4-BE49-F238E27FC236}">
                <a16:creationId xmlns:a16="http://schemas.microsoft.com/office/drawing/2014/main" id="{A8BE6936-4718-4F79-E1C5-533A5BE9C029}"/>
              </a:ext>
            </a:extLst>
          </p:cNvPr>
          <p:cNvSpPr txBox="1">
            <a:spLocks noGrp="1" noRot="1" noMove="1" noResize="1" noEditPoints="1" noAdjustHandles="1" noChangeArrowheads="1" noChangeShapeType="1"/>
          </p:cNvSpPr>
          <p:nvPr/>
        </p:nvSpPr>
        <p:spPr>
          <a:xfrm>
            <a:off x="1216559" y="2027748"/>
            <a:ext cx="7665341" cy="7478970"/>
          </a:xfrm>
          <a:prstGeom prst="rect">
            <a:avLst/>
          </a:prstGeom>
          <a:noFill/>
        </p:spPr>
        <p:txBody>
          <a:bodyPr wrap="square">
            <a:spAutoFit/>
          </a:bodyPr>
          <a:lstStyle/>
          <a:p>
            <a:pPr algn="just"/>
            <a:r>
              <a:rPr lang="pt-BR" sz="4800" dirty="0">
                <a:solidFill>
                  <a:schemeClr val="tx1">
                    <a:lumMod val="65000"/>
                    <a:lumOff val="35000"/>
                  </a:schemeClr>
                </a:solidFill>
                <a:latin typeface="+mj-lt"/>
                <a:cs typeface="Arial" panose="020B0604020202020204" pitchFamily="34" charset="0"/>
              </a:rPr>
              <a:t>O Protocolo IP é responsável pela comunicação entre máquinas em uma estrutura de rede TCP/IP. Ele provê a capacidade de comunicação entre cada elemento e componente da rede para permitir o transporte de uma mensagem de uma origem até o destino. </a:t>
            </a:r>
          </a:p>
        </p:txBody>
      </p:sp>
      <p:sp>
        <p:nvSpPr>
          <p:cNvPr id="79" name="Título 78">
            <a:extLst>
              <a:ext uri="{FF2B5EF4-FFF2-40B4-BE49-F238E27FC236}">
                <a16:creationId xmlns:a16="http://schemas.microsoft.com/office/drawing/2014/main" id="{A3E608BF-F8B5-045D-8CF7-0639C8A4334A}"/>
              </a:ext>
            </a:extLst>
          </p:cNvPr>
          <p:cNvSpPr>
            <a:spLocks noGrp="1"/>
          </p:cNvSpPr>
          <p:nvPr>
            <p:ph type="title"/>
          </p:nvPr>
        </p:nvSpPr>
        <p:spPr>
          <a:xfrm>
            <a:off x="4108450" y="411786"/>
            <a:ext cx="10667997" cy="923330"/>
          </a:xfrm>
        </p:spPr>
        <p:txBody>
          <a:bodyPr/>
          <a:lstStyle/>
          <a:p>
            <a:r>
              <a:rPr lang="pt-BR" sz="6000" b="1" dirty="0">
                <a:solidFill>
                  <a:srgbClr val="C00000"/>
                </a:solidFill>
                <a:latin typeface="+mj-lt"/>
              </a:rPr>
              <a:t>Camada de Rede – Protocolo IP</a:t>
            </a:r>
          </a:p>
        </p:txBody>
      </p:sp>
      <p:pic>
        <p:nvPicPr>
          <p:cNvPr id="73" name="Imagem 72" descr="Diagrama&#10;&#10;Descrição gerada automaticamente">
            <a:extLst>
              <a:ext uri="{FF2B5EF4-FFF2-40B4-BE49-F238E27FC236}">
                <a16:creationId xmlns:a16="http://schemas.microsoft.com/office/drawing/2014/main" id="{EBD31573-FB4C-55DE-DC9B-7FEC0DBCFAFD}"/>
              </a:ext>
            </a:extLst>
          </p:cNvPr>
          <p:cNvPicPr>
            <a:picLocks noGrp="1" noRot="1" noChangeAspect="1" noMove="1" noResize="1" noEditPoints="1" noAdjustHandles="1" noChangeArrowheads="1" noChangeShapeType="1" noCrop="1"/>
          </p:cNvPicPr>
          <p:nvPr/>
        </p:nvPicPr>
        <p:blipFill>
          <a:blip r:embed="rId3">
            <a:extLst>
              <a:ext uri="{28A0092B-C50C-407E-A947-70E740481C1C}">
                <a14:useLocalDpi xmlns:a14="http://schemas.microsoft.com/office/drawing/2010/main" val="0"/>
              </a:ext>
            </a:extLst>
          </a:blip>
          <a:stretch>
            <a:fillRect/>
          </a:stretch>
        </p:blipFill>
        <p:spPr>
          <a:xfrm>
            <a:off x="9090968" y="2786887"/>
            <a:ext cx="10888274" cy="5018074"/>
          </a:xfrm>
          <a:prstGeom prst="rect">
            <a:avLst/>
          </a:prstGeom>
        </p:spPr>
      </p:pic>
    </p:spTree>
    <p:extLst>
      <p:ext uri="{BB962C8B-B14F-4D97-AF65-F5344CB8AC3E}">
        <p14:creationId xmlns:p14="http://schemas.microsoft.com/office/powerpoint/2010/main" val="63481011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6AF84043-5DC2-49EF-FDCF-435B373ACBCE}"/>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6EDF7703-1923-0642-5B0B-F6FA621D688A}"/>
              </a:ext>
            </a:extLst>
          </p:cNvPr>
          <p:cNvSpPr/>
          <p:nvPr/>
        </p:nvSpPr>
        <p:spPr>
          <a:xfrm>
            <a:off x="1047088" y="1047088"/>
            <a:ext cx="0" cy="1466215"/>
          </a:xfrm>
          <a:custGeom>
            <a:avLst/>
            <a:gdLst/>
            <a:ahLst/>
            <a:cxnLst/>
            <a:rect l="l" t="t" r="r" b="b"/>
            <a:pathLst>
              <a:path h="1466214">
                <a:moveTo>
                  <a:pt x="0" y="0"/>
                </a:moveTo>
                <a:lnTo>
                  <a:pt x="0" y="1465923"/>
                </a:lnTo>
              </a:path>
            </a:pathLst>
          </a:custGeom>
          <a:ln w="104708">
            <a:solidFill>
              <a:srgbClr val="C1272C"/>
            </a:solidFill>
          </a:ln>
        </p:spPr>
        <p:txBody>
          <a:bodyPr wrap="square" lIns="0" tIns="0" rIns="0" bIns="0" rtlCol="0"/>
          <a:lstStyle/>
          <a:p>
            <a:endParaRPr/>
          </a:p>
        </p:txBody>
      </p:sp>
      <p:sp>
        <p:nvSpPr>
          <p:cNvPr id="3" name="object 3">
            <a:extLst>
              <a:ext uri="{FF2B5EF4-FFF2-40B4-BE49-F238E27FC236}">
                <a16:creationId xmlns:a16="http://schemas.microsoft.com/office/drawing/2014/main" id="{8AAF9643-B35B-597B-24E2-011343DA7140}"/>
              </a:ext>
            </a:extLst>
          </p:cNvPr>
          <p:cNvSpPr/>
          <p:nvPr/>
        </p:nvSpPr>
        <p:spPr>
          <a:xfrm>
            <a:off x="0" y="11151492"/>
            <a:ext cx="20104100" cy="157480"/>
          </a:xfrm>
          <a:custGeom>
            <a:avLst/>
            <a:gdLst/>
            <a:ahLst/>
            <a:cxnLst/>
            <a:rect l="l" t="t" r="r" b="b"/>
            <a:pathLst>
              <a:path w="20104100" h="157479">
                <a:moveTo>
                  <a:pt x="20104099" y="0"/>
                </a:moveTo>
                <a:lnTo>
                  <a:pt x="0" y="0"/>
                </a:lnTo>
                <a:lnTo>
                  <a:pt x="0" y="157063"/>
                </a:lnTo>
                <a:lnTo>
                  <a:pt x="20104099" y="157063"/>
                </a:lnTo>
                <a:lnTo>
                  <a:pt x="20104099" y="0"/>
                </a:lnTo>
                <a:close/>
              </a:path>
            </a:pathLst>
          </a:custGeom>
          <a:solidFill>
            <a:srgbClr val="C1272C"/>
          </a:solidFill>
        </p:spPr>
        <p:txBody>
          <a:bodyPr wrap="square" lIns="0" tIns="0" rIns="0" bIns="0" rtlCol="0"/>
          <a:lstStyle/>
          <a:p>
            <a:endParaRPr/>
          </a:p>
        </p:txBody>
      </p:sp>
      <p:grpSp>
        <p:nvGrpSpPr>
          <p:cNvPr id="4" name="object 4">
            <a:extLst>
              <a:ext uri="{FF2B5EF4-FFF2-40B4-BE49-F238E27FC236}">
                <a16:creationId xmlns:a16="http://schemas.microsoft.com/office/drawing/2014/main" id="{C9AC021E-8A5D-99BC-3F9C-039CBA61D5AB}"/>
              </a:ext>
            </a:extLst>
          </p:cNvPr>
          <p:cNvGrpSpPr/>
          <p:nvPr/>
        </p:nvGrpSpPr>
        <p:grpSpPr>
          <a:xfrm>
            <a:off x="15311497" y="431894"/>
            <a:ext cx="3693160" cy="942975"/>
            <a:chOff x="15363992" y="1047088"/>
            <a:chExt cx="3693160" cy="942975"/>
          </a:xfrm>
        </p:grpSpPr>
        <p:sp>
          <p:nvSpPr>
            <p:cNvPr id="5" name="object 5">
              <a:extLst>
                <a:ext uri="{FF2B5EF4-FFF2-40B4-BE49-F238E27FC236}">
                  <a16:creationId xmlns:a16="http://schemas.microsoft.com/office/drawing/2014/main" id="{F09E8222-C314-9B13-F996-1A2A166B70BE}"/>
                </a:ext>
              </a:extLst>
            </p:cNvPr>
            <p:cNvSpPr/>
            <p:nvPr/>
          </p:nvSpPr>
          <p:spPr>
            <a:xfrm>
              <a:off x="15364065" y="1047088"/>
              <a:ext cx="3693160" cy="942975"/>
            </a:xfrm>
            <a:custGeom>
              <a:avLst/>
              <a:gdLst/>
              <a:ahLst/>
              <a:cxnLst/>
              <a:rect l="l" t="t" r="r" b="b"/>
              <a:pathLst>
                <a:path w="3693159" h="942975">
                  <a:moveTo>
                    <a:pt x="3692945" y="0"/>
                  </a:moveTo>
                  <a:lnTo>
                    <a:pt x="0" y="0"/>
                  </a:lnTo>
                  <a:lnTo>
                    <a:pt x="0" y="942379"/>
                  </a:lnTo>
                  <a:lnTo>
                    <a:pt x="3692945" y="942379"/>
                  </a:lnTo>
                  <a:lnTo>
                    <a:pt x="3692945" y="0"/>
                  </a:lnTo>
                  <a:close/>
                </a:path>
              </a:pathLst>
            </a:custGeom>
            <a:solidFill>
              <a:srgbClr val="E21013"/>
            </a:solidFill>
          </p:spPr>
          <p:txBody>
            <a:bodyPr wrap="square" lIns="0" tIns="0" rIns="0" bIns="0" rtlCol="0"/>
            <a:lstStyle/>
            <a:p>
              <a:endParaRPr/>
            </a:p>
          </p:txBody>
        </p:sp>
        <p:sp>
          <p:nvSpPr>
            <p:cNvPr id="6" name="object 6">
              <a:extLst>
                <a:ext uri="{FF2B5EF4-FFF2-40B4-BE49-F238E27FC236}">
                  <a16:creationId xmlns:a16="http://schemas.microsoft.com/office/drawing/2014/main" id="{B42BBCF9-CA0B-2795-6198-E546F6792888}"/>
                </a:ext>
              </a:extLst>
            </p:cNvPr>
            <p:cNvSpPr/>
            <p:nvPr/>
          </p:nvSpPr>
          <p:spPr>
            <a:xfrm>
              <a:off x="15363990" y="1167618"/>
              <a:ext cx="3693160" cy="700405"/>
            </a:xfrm>
            <a:custGeom>
              <a:avLst/>
              <a:gdLst/>
              <a:ahLst/>
              <a:cxnLst/>
              <a:rect l="l" t="t" r="r" b="b"/>
              <a:pathLst>
                <a:path w="3693159" h="700405">
                  <a:moveTo>
                    <a:pt x="198361" y="660984"/>
                  </a:moveTo>
                  <a:lnTo>
                    <a:pt x="0" y="660984"/>
                  </a:lnTo>
                  <a:lnTo>
                    <a:pt x="0" y="685812"/>
                  </a:lnTo>
                  <a:lnTo>
                    <a:pt x="198361" y="685812"/>
                  </a:lnTo>
                  <a:lnTo>
                    <a:pt x="198361" y="660984"/>
                  </a:lnTo>
                  <a:close/>
                </a:path>
                <a:path w="3693159" h="700405">
                  <a:moveTo>
                    <a:pt x="198361" y="502246"/>
                  </a:moveTo>
                  <a:lnTo>
                    <a:pt x="0" y="502246"/>
                  </a:lnTo>
                  <a:lnTo>
                    <a:pt x="0" y="527050"/>
                  </a:lnTo>
                  <a:lnTo>
                    <a:pt x="198361" y="527050"/>
                  </a:lnTo>
                  <a:lnTo>
                    <a:pt x="198361" y="502246"/>
                  </a:lnTo>
                  <a:close/>
                </a:path>
                <a:path w="3693159" h="700405">
                  <a:moveTo>
                    <a:pt x="198361" y="337540"/>
                  </a:moveTo>
                  <a:lnTo>
                    <a:pt x="0" y="337540"/>
                  </a:lnTo>
                  <a:lnTo>
                    <a:pt x="0" y="362356"/>
                  </a:lnTo>
                  <a:lnTo>
                    <a:pt x="198361" y="362356"/>
                  </a:lnTo>
                  <a:lnTo>
                    <a:pt x="198361" y="337540"/>
                  </a:lnTo>
                  <a:close/>
                </a:path>
                <a:path w="3693159" h="700405">
                  <a:moveTo>
                    <a:pt x="198361" y="175044"/>
                  </a:moveTo>
                  <a:lnTo>
                    <a:pt x="0" y="175044"/>
                  </a:lnTo>
                  <a:lnTo>
                    <a:pt x="0" y="199898"/>
                  </a:lnTo>
                  <a:lnTo>
                    <a:pt x="198361" y="199898"/>
                  </a:lnTo>
                  <a:lnTo>
                    <a:pt x="198361" y="175044"/>
                  </a:lnTo>
                  <a:close/>
                </a:path>
                <a:path w="3693159" h="700405">
                  <a:moveTo>
                    <a:pt x="198361" y="16789"/>
                  </a:moveTo>
                  <a:lnTo>
                    <a:pt x="0" y="16789"/>
                  </a:lnTo>
                  <a:lnTo>
                    <a:pt x="0" y="41592"/>
                  </a:lnTo>
                  <a:lnTo>
                    <a:pt x="198361" y="41592"/>
                  </a:lnTo>
                  <a:lnTo>
                    <a:pt x="198361" y="16789"/>
                  </a:lnTo>
                  <a:close/>
                </a:path>
                <a:path w="3693159" h="700405">
                  <a:moveTo>
                    <a:pt x="908519" y="161366"/>
                  </a:moveTo>
                  <a:lnTo>
                    <a:pt x="905611" y="119291"/>
                  </a:lnTo>
                  <a:lnTo>
                    <a:pt x="870216" y="56515"/>
                  </a:lnTo>
                  <a:lnTo>
                    <a:pt x="804722" y="18783"/>
                  </a:lnTo>
                  <a:lnTo>
                    <a:pt x="764209" y="8001"/>
                  </a:lnTo>
                  <a:lnTo>
                    <a:pt x="720382" y="1905"/>
                  </a:lnTo>
                  <a:lnTo>
                    <a:pt x="674649" y="0"/>
                  </a:lnTo>
                  <a:lnTo>
                    <a:pt x="627646" y="1714"/>
                  </a:lnTo>
                  <a:lnTo>
                    <a:pt x="580986" y="7264"/>
                  </a:lnTo>
                  <a:lnTo>
                    <a:pt x="535609" y="17233"/>
                  </a:lnTo>
                  <a:lnTo>
                    <a:pt x="492480" y="32207"/>
                  </a:lnTo>
                  <a:lnTo>
                    <a:pt x="452551" y="52793"/>
                  </a:lnTo>
                  <a:lnTo>
                    <a:pt x="416788" y="79552"/>
                  </a:lnTo>
                  <a:lnTo>
                    <a:pt x="386118" y="113106"/>
                  </a:lnTo>
                  <a:lnTo>
                    <a:pt x="361518" y="154012"/>
                  </a:lnTo>
                  <a:lnTo>
                    <a:pt x="343928" y="202895"/>
                  </a:lnTo>
                  <a:lnTo>
                    <a:pt x="339191" y="254914"/>
                  </a:lnTo>
                  <a:lnTo>
                    <a:pt x="348361" y="300837"/>
                  </a:lnTo>
                  <a:lnTo>
                    <a:pt x="371944" y="338734"/>
                  </a:lnTo>
                  <a:lnTo>
                    <a:pt x="410489" y="366699"/>
                  </a:lnTo>
                  <a:lnTo>
                    <a:pt x="460273" y="387223"/>
                  </a:lnTo>
                  <a:lnTo>
                    <a:pt x="508939" y="402183"/>
                  </a:lnTo>
                  <a:lnTo>
                    <a:pt x="594931" y="424510"/>
                  </a:lnTo>
                  <a:lnTo>
                    <a:pt x="628256" y="436435"/>
                  </a:lnTo>
                  <a:lnTo>
                    <a:pt x="652449" y="451891"/>
                  </a:lnTo>
                  <a:lnTo>
                    <a:pt x="665530" y="473189"/>
                  </a:lnTo>
                  <a:lnTo>
                    <a:pt x="665492" y="502577"/>
                  </a:lnTo>
                  <a:lnTo>
                    <a:pt x="650049" y="531888"/>
                  </a:lnTo>
                  <a:lnTo>
                    <a:pt x="622071" y="552818"/>
                  </a:lnTo>
                  <a:lnTo>
                    <a:pt x="587794" y="565378"/>
                  </a:lnTo>
                  <a:lnTo>
                    <a:pt x="553504" y="569556"/>
                  </a:lnTo>
                  <a:lnTo>
                    <a:pt x="508876" y="563194"/>
                  </a:lnTo>
                  <a:lnTo>
                    <a:pt x="477100" y="544436"/>
                  </a:lnTo>
                  <a:lnTo>
                    <a:pt x="460578" y="513829"/>
                  </a:lnTo>
                  <a:lnTo>
                    <a:pt x="461683" y="471868"/>
                  </a:lnTo>
                  <a:lnTo>
                    <a:pt x="275539" y="471868"/>
                  </a:lnTo>
                  <a:lnTo>
                    <a:pt x="269430" y="527735"/>
                  </a:lnTo>
                  <a:lnTo>
                    <a:pt x="274370" y="574230"/>
                  </a:lnTo>
                  <a:lnTo>
                    <a:pt x="289217" y="612089"/>
                  </a:lnTo>
                  <a:lnTo>
                    <a:pt x="312877" y="642086"/>
                  </a:lnTo>
                  <a:lnTo>
                    <a:pt x="344208" y="664946"/>
                  </a:lnTo>
                  <a:lnTo>
                    <a:pt x="382117" y="681418"/>
                  </a:lnTo>
                  <a:lnTo>
                    <a:pt x="425475" y="692264"/>
                  </a:lnTo>
                  <a:lnTo>
                    <a:pt x="473151" y="698233"/>
                  </a:lnTo>
                  <a:lnTo>
                    <a:pt x="524052" y="700049"/>
                  </a:lnTo>
                  <a:lnTo>
                    <a:pt x="575627" y="697547"/>
                  </a:lnTo>
                  <a:lnTo>
                    <a:pt x="626084" y="690016"/>
                  </a:lnTo>
                  <a:lnTo>
                    <a:pt x="674420" y="677392"/>
                  </a:lnTo>
                  <a:lnTo>
                    <a:pt x="719607" y="659612"/>
                  </a:lnTo>
                  <a:lnTo>
                    <a:pt x="760666" y="636625"/>
                  </a:lnTo>
                  <a:lnTo>
                    <a:pt x="796582" y="608368"/>
                  </a:lnTo>
                  <a:lnTo>
                    <a:pt x="826350" y="574776"/>
                  </a:lnTo>
                  <a:lnTo>
                    <a:pt x="829373" y="569556"/>
                  </a:lnTo>
                  <a:lnTo>
                    <a:pt x="848956" y="535813"/>
                  </a:lnTo>
                  <a:lnTo>
                    <a:pt x="863409" y="491388"/>
                  </a:lnTo>
                  <a:lnTo>
                    <a:pt x="869175" y="436956"/>
                  </a:lnTo>
                  <a:lnTo>
                    <a:pt x="862253" y="393573"/>
                  </a:lnTo>
                  <a:lnTo>
                    <a:pt x="844715" y="359727"/>
                  </a:lnTo>
                  <a:lnTo>
                    <a:pt x="786180" y="314388"/>
                  </a:lnTo>
                  <a:lnTo>
                    <a:pt x="749388" y="299808"/>
                  </a:lnTo>
                  <a:lnTo>
                    <a:pt x="710361" y="288569"/>
                  </a:lnTo>
                  <a:lnTo>
                    <a:pt x="634009" y="269887"/>
                  </a:lnTo>
                  <a:lnTo>
                    <a:pt x="598487" y="259105"/>
                  </a:lnTo>
                  <a:lnTo>
                    <a:pt x="566508" y="244411"/>
                  </a:lnTo>
                  <a:lnTo>
                    <a:pt x="545198" y="222910"/>
                  </a:lnTo>
                  <a:lnTo>
                    <a:pt x="541705" y="191706"/>
                  </a:lnTo>
                  <a:lnTo>
                    <a:pt x="553237" y="167970"/>
                  </a:lnTo>
                  <a:lnTo>
                    <a:pt x="574865" y="148424"/>
                  </a:lnTo>
                  <a:lnTo>
                    <a:pt x="603186" y="135166"/>
                  </a:lnTo>
                  <a:lnTo>
                    <a:pt x="634784" y="130289"/>
                  </a:lnTo>
                  <a:lnTo>
                    <a:pt x="656831" y="131673"/>
                  </a:lnTo>
                  <a:lnTo>
                    <a:pt x="701929" y="151714"/>
                  </a:lnTo>
                  <a:lnTo>
                    <a:pt x="716394" y="192925"/>
                  </a:lnTo>
                  <a:lnTo>
                    <a:pt x="713587" y="211251"/>
                  </a:lnTo>
                  <a:lnTo>
                    <a:pt x="899706" y="211251"/>
                  </a:lnTo>
                  <a:lnTo>
                    <a:pt x="908519" y="161366"/>
                  </a:lnTo>
                  <a:close/>
                </a:path>
                <a:path w="3693159" h="700405">
                  <a:moveTo>
                    <a:pt x="1580972" y="13944"/>
                  </a:moveTo>
                  <a:lnTo>
                    <a:pt x="1069111" y="13944"/>
                  </a:lnTo>
                  <a:lnTo>
                    <a:pt x="926261" y="685927"/>
                  </a:lnTo>
                  <a:lnTo>
                    <a:pt x="1438135" y="685927"/>
                  </a:lnTo>
                  <a:lnTo>
                    <a:pt x="1465897" y="555599"/>
                  </a:lnTo>
                  <a:lnTo>
                    <a:pt x="1140142" y="555599"/>
                  </a:lnTo>
                  <a:lnTo>
                    <a:pt x="1170393" y="413207"/>
                  </a:lnTo>
                  <a:lnTo>
                    <a:pt x="1470075" y="413207"/>
                  </a:lnTo>
                  <a:lnTo>
                    <a:pt x="1497685" y="282956"/>
                  </a:lnTo>
                  <a:lnTo>
                    <a:pt x="1198003" y="282956"/>
                  </a:lnTo>
                  <a:lnTo>
                    <a:pt x="1227467" y="144233"/>
                  </a:lnTo>
                  <a:lnTo>
                    <a:pt x="1553222" y="144233"/>
                  </a:lnTo>
                  <a:lnTo>
                    <a:pt x="1580972" y="13944"/>
                  </a:lnTo>
                  <a:close/>
                </a:path>
                <a:path w="3693159" h="700405">
                  <a:moveTo>
                    <a:pt x="2341346" y="13944"/>
                  </a:moveTo>
                  <a:lnTo>
                    <a:pt x="2173833" y="13944"/>
                  </a:lnTo>
                  <a:lnTo>
                    <a:pt x="2067737" y="512775"/>
                  </a:lnTo>
                  <a:lnTo>
                    <a:pt x="2065566" y="514680"/>
                  </a:lnTo>
                  <a:lnTo>
                    <a:pt x="1984082" y="171272"/>
                  </a:lnTo>
                  <a:lnTo>
                    <a:pt x="1946757" y="13944"/>
                  </a:lnTo>
                  <a:lnTo>
                    <a:pt x="1686140" y="13944"/>
                  </a:lnTo>
                  <a:lnTo>
                    <a:pt x="1543291" y="685927"/>
                  </a:lnTo>
                  <a:lnTo>
                    <a:pt x="1710829" y="685927"/>
                  </a:lnTo>
                  <a:lnTo>
                    <a:pt x="1820189" y="171272"/>
                  </a:lnTo>
                  <a:lnTo>
                    <a:pt x="1822043" y="171272"/>
                  </a:lnTo>
                  <a:lnTo>
                    <a:pt x="1940687" y="685927"/>
                  </a:lnTo>
                  <a:lnTo>
                    <a:pt x="2198509" y="685927"/>
                  </a:lnTo>
                  <a:lnTo>
                    <a:pt x="2234920" y="514680"/>
                  </a:lnTo>
                  <a:lnTo>
                    <a:pt x="2341346" y="13944"/>
                  </a:lnTo>
                  <a:close/>
                </a:path>
                <a:path w="3693159" h="700405">
                  <a:moveTo>
                    <a:pt x="3024962" y="685927"/>
                  </a:moveTo>
                  <a:lnTo>
                    <a:pt x="3001060" y="554685"/>
                  </a:lnTo>
                  <a:lnTo>
                    <a:pt x="2977337" y="424395"/>
                  </a:lnTo>
                  <a:lnTo>
                    <a:pt x="2926486" y="145148"/>
                  </a:lnTo>
                  <a:lnTo>
                    <a:pt x="2902585" y="13944"/>
                  </a:lnTo>
                  <a:lnTo>
                    <a:pt x="2779890" y="13944"/>
                  </a:lnTo>
                  <a:lnTo>
                    <a:pt x="2779890" y="424395"/>
                  </a:lnTo>
                  <a:lnTo>
                    <a:pt x="2600261" y="424395"/>
                  </a:lnTo>
                  <a:lnTo>
                    <a:pt x="2750870" y="145148"/>
                  </a:lnTo>
                  <a:lnTo>
                    <a:pt x="2753652" y="145148"/>
                  </a:lnTo>
                  <a:lnTo>
                    <a:pt x="2779890" y="424395"/>
                  </a:lnTo>
                  <a:lnTo>
                    <a:pt x="2779890" y="13944"/>
                  </a:lnTo>
                  <a:lnTo>
                    <a:pt x="2675483" y="13944"/>
                  </a:lnTo>
                  <a:lnTo>
                    <a:pt x="2267356" y="685927"/>
                  </a:lnTo>
                  <a:lnTo>
                    <a:pt x="2453525" y="685927"/>
                  </a:lnTo>
                  <a:lnTo>
                    <a:pt x="2525179" y="554685"/>
                  </a:lnTo>
                  <a:lnTo>
                    <a:pt x="2797886" y="554685"/>
                  </a:lnTo>
                  <a:lnTo>
                    <a:pt x="2814637" y="685927"/>
                  </a:lnTo>
                  <a:lnTo>
                    <a:pt x="3024962" y="685927"/>
                  </a:lnTo>
                  <a:close/>
                </a:path>
                <a:path w="3693159" h="700405">
                  <a:moveTo>
                    <a:pt x="3424682" y="13944"/>
                  </a:moveTo>
                  <a:lnTo>
                    <a:pt x="3238563" y="13944"/>
                  </a:lnTo>
                  <a:lnTo>
                    <a:pt x="3095675" y="685927"/>
                  </a:lnTo>
                  <a:lnTo>
                    <a:pt x="3281832" y="685927"/>
                  </a:lnTo>
                  <a:lnTo>
                    <a:pt x="3424682" y="13944"/>
                  </a:lnTo>
                  <a:close/>
                </a:path>
                <a:path w="3693159" h="700405">
                  <a:moveTo>
                    <a:pt x="3692931" y="660984"/>
                  </a:moveTo>
                  <a:lnTo>
                    <a:pt x="3494570" y="660984"/>
                  </a:lnTo>
                  <a:lnTo>
                    <a:pt x="3494570" y="685812"/>
                  </a:lnTo>
                  <a:lnTo>
                    <a:pt x="3692931" y="685812"/>
                  </a:lnTo>
                  <a:lnTo>
                    <a:pt x="3692931" y="660984"/>
                  </a:lnTo>
                  <a:close/>
                </a:path>
                <a:path w="3693159" h="700405">
                  <a:moveTo>
                    <a:pt x="3692931" y="502246"/>
                  </a:moveTo>
                  <a:lnTo>
                    <a:pt x="3494570" y="502246"/>
                  </a:lnTo>
                  <a:lnTo>
                    <a:pt x="3494570" y="527050"/>
                  </a:lnTo>
                  <a:lnTo>
                    <a:pt x="3692931" y="527050"/>
                  </a:lnTo>
                  <a:lnTo>
                    <a:pt x="3692931" y="502246"/>
                  </a:lnTo>
                  <a:close/>
                </a:path>
                <a:path w="3693159" h="700405">
                  <a:moveTo>
                    <a:pt x="3692931" y="337540"/>
                  </a:moveTo>
                  <a:lnTo>
                    <a:pt x="3494570" y="337540"/>
                  </a:lnTo>
                  <a:lnTo>
                    <a:pt x="3494570" y="362356"/>
                  </a:lnTo>
                  <a:lnTo>
                    <a:pt x="3692931" y="362356"/>
                  </a:lnTo>
                  <a:lnTo>
                    <a:pt x="3692931" y="337540"/>
                  </a:lnTo>
                  <a:close/>
                </a:path>
                <a:path w="3693159" h="700405">
                  <a:moveTo>
                    <a:pt x="3692931" y="175044"/>
                  </a:moveTo>
                  <a:lnTo>
                    <a:pt x="3494570" y="175044"/>
                  </a:lnTo>
                  <a:lnTo>
                    <a:pt x="3494570" y="199898"/>
                  </a:lnTo>
                  <a:lnTo>
                    <a:pt x="3692931" y="199898"/>
                  </a:lnTo>
                  <a:lnTo>
                    <a:pt x="3692931" y="175044"/>
                  </a:lnTo>
                  <a:close/>
                </a:path>
                <a:path w="3693159" h="700405">
                  <a:moveTo>
                    <a:pt x="3692931" y="16789"/>
                  </a:moveTo>
                  <a:lnTo>
                    <a:pt x="3494570" y="16789"/>
                  </a:lnTo>
                  <a:lnTo>
                    <a:pt x="3494570" y="41592"/>
                  </a:lnTo>
                  <a:lnTo>
                    <a:pt x="3692931" y="41592"/>
                  </a:lnTo>
                  <a:lnTo>
                    <a:pt x="3692931" y="16789"/>
                  </a:lnTo>
                  <a:close/>
                </a:path>
              </a:pathLst>
            </a:custGeom>
            <a:solidFill>
              <a:srgbClr val="FFFFFF"/>
            </a:solidFill>
          </p:spPr>
          <p:txBody>
            <a:bodyPr wrap="square" lIns="0" tIns="0" rIns="0" bIns="0" rtlCol="0"/>
            <a:lstStyle/>
            <a:p>
              <a:endParaRPr/>
            </a:p>
          </p:txBody>
        </p:sp>
      </p:grpSp>
      <p:sp>
        <p:nvSpPr>
          <p:cNvPr id="7" name="object 7">
            <a:extLst>
              <a:ext uri="{FF2B5EF4-FFF2-40B4-BE49-F238E27FC236}">
                <a16:creationId xmlns:a16="http://schemas.microsoft.com/office/drawing/2014/main" id="{04B27D4A-7AB3-6607-537A-AE5EB744DA8B}"/>
              </a:ext>
            </a:extLst>
          </p:cNvPr>
          <p:cNvSpPr/>
          <p:nvPr/>
        </p:nvSpPr>
        <p:spPr>
          <a:xfrm>
            <a:off x="17957569"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8" name="object 8">
            <a:extLst>
              <a:ext uri="{FF2B5EF4-FFF2-40B4-BE49-F238E27FC236}">
                <a16:creationId xmlns:a16="http://schemas.microsoft.com/office/drawing/2014/main" id="{9A053B05-AE64-E3BF-E8D7-09F373A5B425}"/>
              </a:ext>
            </a:extLst>
          </p:cNvPr>
          <p:cNvSpPr/>
          <p:nvPr/>
        </p:nvSpPr>
        <p:spPr>
          <a:xfrm>
            <a:off x="18219340"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9" name="object 9">
            <a:extLst>
              <a:ext uri="{FF2B5EF4-FFF2-40B4-BE49-F238E27FC236}">
                <a16:creationId xmlns:a16="http://schemas.microsoft.com/office/drawing/2014/main" id="{50CEBE59-2B6E-DE58-DE46-B6E8130C2922}"/>
              </a:ext>
            </a:extLst>
          </p:cNvPr>
          <p:cNvSpPr/>
          <p:nvPr/>
        </p:nvSpPr>
        <p:spPr>
          <a:xfrm>
            <a:off x="18481112"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0" name="object 10">
            <a:extLst>
              <a:ext uri="{FF2B5EF4-FFF2-40B4-BE49-F238E27FC236}">
                <a16:creationId xmlns:a16="http://schemas.microsoft.com/office/drawing/2014/main" id="{368C1822-90CA-7F96-1167-187A3547E1D3}"/>
              </a:ext>
            </a:extLst>
          </p:cNvPr>
          <p:cNvSpPr/>
          <p:nvPr/>
        </p:nvSpPr>
        <p:spPr>
          <a:xfrm>
            <a:off x="18742885"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1" name="object 11">
            <a:extLst>
              <a:ext uri="{FF2B5EF4-FFF2-40B4-BE49-F238E27FC236}">
                <a16:creationId xmlns:a16="http://schemas.microsoft.com/office/drawing/2014/main" id="{9E128AB5-2886-6086-C72E-983FF6D04DC9}"/>
              </a:ext>
            </a:extLst>
          </p:cNvPr>
          <p:cNvSpPr/>
          <p:nvPr/>
        </p:nvSpPr>
        <p:spPr>
          <a:xfrm>
            <a:off x="19004657"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2" name="object 12">
            <a:extLst>
              <a:ext uri="{FF2B5EF4-FFF2-40B4-BE49-F238E27FC236}">
                <a16:creationId xmlns:a16="http://schemas.microsoft.com/office/drawing/2014/main" id="{E557E801-E268-0EB8-5C29-38991022360B}"/>
              </a:ext>
            </a:extLst>
          </p:cNvPr>
          <p:cNvSpPr/>
          <p:nvPr/>
        </p:nvSpPr>
        <p:spPr>
          <a:xfrm>
            <a:off x="19266428"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3" name="object 13">
            <a:extLst>
              <a:ext uri="{FF2B5EF4-FFF2-40B4-BE49-F238E27FC236}">
                <a16:creationId xmlns:a16="http://schemas.microsoft.com/office/drawing/2014/main" id="{99498A3E-5ACD-BAF3-2516-7C4C363034E4}"/>
              </a:ext>
            </a:extLst>
          </p:cNvPr>
          <p:cNvSpPr/>
          <p:nvPr/>
        </p:nvSpPr>
        <p:spPr>
          <a:xfrm>
            <a:off x="19528201"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4" name="object 14">
            <a:extLst>
              <a:ext uri="{FF2B5EF4-FFF2-40B4-BE49-F238E27FC236}">
                <a16:creationId xmlns:a16="http://schemas.microsoft.com/office/drawing/2014/main" id="{EA627310-7F7A-B2F4-1A73-7D6CEE34533A}"/>
              </a:ext>
            </a:extLst>
          </p:cNvPr>
          <p:cNvSpPr/>
          <p:nvPr/>
        </p:nvSpPr>
        <p:spPr>
          <a:xfrm>
            <a:off x="19789973"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5" name="object 15">
            <a:extLst>
              <a:ext uri="{FF2B5EF4-FFF2-40B4-BE49-F238E27FC236}">
                <a16:creationId xmlns:a16="http://schemas.microsoft.com/office/drawing/2014/main" id="{02A7321E-D49E-F588-7078-996374220584}"/>
              </a:ext>
            </a:extLst>
          </p:cNvPr>
          <p:cNvSpPr/>
          <p:nvPr/>
        </p:nvSpPr>
        <p:spPr>
          <a:xfrm>
            <a:off x="17957569"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6" name="object 16">
            <a:extLst>
              <a:ext uri="{FF2B5EF4-FFF2-40B4-BE49-F238E27FC236}">
                <a16:creationId xmlns:a16="http://schemas.microsoft.com/office/drawing/2014/main" id="{424D5419-225B-E8D7-9B6D-D75843065B6F}"/>
              </a:ext>
            </a:extLst>
          </p:cNvPr>
          <p:cNvSpPr/>
          <p:nvPr/>
        </p:nvSpPr>
        <p:spPr>
          <a:xfrm>
            <a:off x="18219340"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7" name="object 17">
            <a:extLst>
              <a:ext uri="{FF2B5EF4-FFF2-40B4-BE49-F238E27FC236}">
                <a16:creationId xmlns:a16="http://schemas.microsoft.com/office/drawing/2014/main" id="{5C75DE5D-CF54-3362-84C6-32608C21C585}"/>
              </a:ext>
            </a:extLst>
          </p:cNvPr>
          <p:cNvSpPr/>
          <p:nvPr/>
        </p:nvSpPr>
        <p:spPr>
          <a:xfrm>
            <a:off x="18481112"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8" name="object 18">
            <a:extLst>
              <a:ext uri="{FF2B5EF4-FFF2-40B4-BE49-F238E27FC236}">
                <a16:creationId xmlns:a16="http://schemas.microsoft.com/office/drawing/2014/main" id="{16F51A90-4838-B597-1A8B-078090ED01D6}"/>
              </a:ext>
            </a:extLst>
          </p:cNvPr>
          <p:cNvSpPr/>
          <p:nvPr/>
        </p:nvSpPr>
        <p:spPr>
          <a:xfrm>
            <a:off x="18742885"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9" name="object 19">
            <a:extLst>
              <a:ext uri="{FF2B5EF4-FFF2-40B4-BE49-F238E27FC236}">
                <a16:creationId xmlns:a16="http://schemas.microsoft.com/office/drawing/2014/main" id="{4FF5E83E-CABA-3AD6-D2D3-BE61227BB51C}"/>
              </a:ext>
            </a:extLst>
          </p:cNvPr>
          <p:cNvSpPr/>
          <p:nvPr/>
        </p:nvSpPr>
        <p:spPr>
          <a:xfrm>
            <a:off x="19004657"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0" name="object 20">
            <a:extLst>
              <a:ext uri="{FF2B5EF4-FFF2-40B4-BE49-F238E27FC236}">
                <a16:creationId xmlns:a16="http://schemas.microsoft.com/office/drawing/2014/main" id="{1C6B5978-F904-1E4B-06B9-181AA0D7CBC9}"/>
              </a:ext>
            </a:extLst>
          </p:cNvPr>
          <p:cNvSpPr/>
          <p:nvPr/>
        </p:nvSpPr>
        <p:spPr>
          <a:xfrm>
            <a:off x="19266428"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1" name="object 21">
            <a:extLst>
              <a:ext uri="{FF2B5EF4-FFF2-40B4-BE49-F238E27FC236}">
                <a16:creationId xmlns:a16="http://schemas.microsoft.com/office/drawing/2014/main" id="{BB1E0259-52C9-D77A-D496-7C8620EBCA5B}"/>
              </a:ext>
            </a:extLst>
          </p:cNvPr>
          <p:cNvSpPr/>
          <p:nvPr/>
        </p:nvSpPr>
        <p:spPr>
          <a:xfrm>
            <a:off x="19528201"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2" name="object 22">
            <a:extLst>
              <a:ext uri="{FF2B5EF4-FFF2-40B4-BE49-F238E27FC236}">
                <a16:creationId xmlns:a16="http://schemas.microsoft.com/office/drawing/2014/main" id="{E82F4BAD-1BCC-0C7D-B3DF-9E4A82615B07}"/>
              </a:ext>
            </a:extLst>
          </p:cNvPr>
          <p:cNvSpPr/>
          <p:nvPr/>
        </p:nvSpPr>
        <p:spPr>
          <a:xfrm>
            <a:off x="19789973"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3" name="object 23">
            <a:extLst>
              <a:ext uri="{FF2B5EF4-FFF2-40B4-BE49-F238E27FC236}">
                <a16:creationId xmlns:a16="http://schemas.microsoft.com/office/drawing/2014/main" id="{58DBB861-CE55-BBD3-97B7-068536E03806}"/>
              </a:ext>
            </a:extLst>
          </p:cNvPr>
          <p:cNvSpPr/>
          <p:nvPr/>
        </p:nvSpPr>
        <p:spPr>
          <a:xfrm>
            <a:off x="17957569"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4" name="object 24">
            <a:extLst>
              <a:ext uri="{FF2B5EF4-FFF2-40B4-BE49-F238E27FC236}">
                <a16:creationId xmlns:a16="http://schemas.microsoft.com/office/drawing/2014/main" id="{CA9327B1-7C22-E8CD-C515-CCB8F60097B3}"/>
              </a:ext>
            </a:extLst>
          </p:cNvPr>
          <p:cNvSpPr/>
          <p:nvPr/>
        </p:nvSpPr>
        <p:spPr>
          <a:xfrm>
            <a:off x="18219340"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5" name="object 25">
            <a:extLst>
              <a:ext uri="{FF2B5EF4-FFF2-40B4-BE49-F238E27FC236}">
                <a16:creationId xmlns:a16="http://schemas.microsoft.com/office/drawing/2014/main" id="{8380232F-BB01-6DB1-65AD-29CD45B55BB1}"/>
              </a:ext>
            </a:extLst>
          </p:cNvPr>
          <p:cNvSpPr/>
          <p:nvPr/>
        </p:nvSpPr>
        <p:spPr>
          <a:xfrm>
            <a:off x="18481112"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6" name="object 26">
            <a:extLst>
              <a:ext uri="{FF2B5EF4-FFF2-40B4-BE49-F238E27FC236}">
                <a16:creationId xmlns:a16="http://schemas.microsoft.com/office/drawing/2014/main" id="{F7F9F8A3-BAA5-4081-CC6D-AF302883EFF5}"/>
              </a:ext>
            </a:extLst>
          </p:cNvPr>
          <p:cNvSpPr/>
          <p:nvPr/>
        </p:nvSpPr>
        <p:spPr>
          <a:xfrm>
            <a:off x="18742885"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7" name="object 27">
            <a:extLst>
              <a:ext uri="{FF2B5EF4-FFF2-40B4-BE49-F238E27FC236}">
                <a16:creationId xmlns:a16="http://schemas.microsoft.com/office/drawing/2014/main" id="{7357BF8B-3E29-3353-A494-0EF3E4AAA287}"/>
              </a:ext>
            </a:extLst>
          </p:cNvPr>
          <p:cNvSpPr/>
          <p:nvPr/>
        </p:nvSpPr>
        <p:spPr>
          <a:xfrm>
            <a:off x="19004657"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8" name="object 28">
            <a:extLst>
              <a:ext uri="{FF2B5EF4-FFF2-40B4-BE49-F238E27FC236}">
                <a16:creationId xmlns:a16="http://schemas.microsoft.com/office/drawing/2014/main" id="{B6E58DF4-0A22-E07C-D65E-59AAACA1CE07}"/>
              </a:ext>
            </a:extLst>
          </p:cNvPr>
          <p:cNvSpPr/>
          <p:nvPr/>
        </p:nvSpPr>
        <p:spPr>
          <a:xfrm>
            <a:off x="19266428"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9" name="object 29">
            <a:extLst>
              <a:ext uri="{FF2B5EF4-FFF2-40B4-BE49-F238E27FC236}">
                <a16:creationId xmlns:a16="http://schemas.microsoft.com/office/drawing/2014/main" id="{AE51235C-2B94-2FE2-CF69-1BC9F18159CD}"/>
              </a:ext>
            </a:extLst>
          </p:cNvPr>
          <p:cNvSpPr/>
          <p:nvPr/>
        </p:nvSpPr>
        <p:spPr>
          <a:xfrm>
            <a:off x="19528201"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0" name="object 30">
            <a:extLst>
              <a:ext uri="{FF2B5EF4-FFF2-40B4-BE49-F238E27FC236}">
                <a16:creationId xmlns:a16="http://schemas.microsoft.com/office/drawing/2014/main" id="{EFBD3163-3FFE-F9C7-C046-B8B1E26D220A}"/>
              </a:ext>
            </a:extLst>
          </p:cNvPr>
          <p:cNvSpPr/>
          <p:nvPr/>
        </p:nvSpPr>
        <p:spPr>
          <a:xfrm>
            <a:off x="19789973"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1" name="object 31">
            <a:extLst>
              <a:ext uri="{FF2B5EF4-FFF2-40B4-BE49-F238E27FC236}">
                <a16:creationId xmlns:a16="http://schemas.microsoft.com/office/drawing/2014/main" id="{629E714A-7D3E-A8D2-8556-CB5EB6F25F67}"/>
              </a:ext>
            </a:extLst>
          </p:cNvPr>
          <p:cNvSpPr/>
          <p:nvPr/>
        </p:nvSpPr>
        <p:spPr>
          <a:xfrm>
            <a:off x="17957569"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2" name="object 32">
            <a:extLst>
              <a:ext uri="{FF2B5EF4-FFF2-40B4-BE49-F238E27FC236}">
                <a16:creationId xmlns:a16="http://schemas.microsoft.com/office/drawing/2014/main" id="{4DD4B902-B341-EA77-A61F-E634D75BE00D}"/>
              </a:ext>
            </a:extLst>
          </p:cNvPr>
          <p:cNvSpPr/>
          <p:nvPr/>
        </p:nvSpPr>
        <p:spPr>
          <a:xfrm>
            <a:off x="18219340"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3" name="object 33">
            <a:extLst>
              <a:ext uri="{FF2B5EF4-FFF2-40B4-BE49-F238E27FC236}">
                <a16:creationId xmlns:a16="http://schemas.microsoft.com/office/drawing/2014/main" id="{40DC3988-90FC-6A32-E71E-6802E5A805BC}"/>
              </a:ext>
            </a:extLst>
          </p:cNvPr>
          <p:cNvSpPr/>
          <p:nvPr/>
        </p:nvSpPr>
        <p:spPr>
          <a:xfrm>
            <a:off x="18481112"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4" name="object 34">
            <a:extLst>
              <a:ext uri="{FF2B5EF4-FFF2-40B4-BE49-F238E27FC236}">
                <a16:creationId xmlns:a16="http://schemas.microsoft.com/office/drawing/2014/main" id="{7514F260-18B8-6DA0-A004-56EA71B73EBE}"/>
              </a:ext>
            </a:extLst>
          </p:cNvPr>
          <p:cNvSpPr/>
          <p:nvPr/>
        </p:nvSpPr>
        <p:spPr>
          <a:xfrm>
            <a:off x="18742885"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5" name="object 35">
            <a:extLst>
              <a:ext uri="{FF2B5EF4-FFF2-40B4-BE49-F238E27FC236}">
                <a16:creationId xmlns:a16="http://schemas.microsoft.com/office/drawing/2014/main" id="{26CC8DC1-BCE9-EBFD-C8DC-35D5054A297F}"/>
              </a:ext>
            </a:extLst>
          </p:cNvPr>
          <p:cNvSpPr/>
          <p:nvPr/>
        </p:nvSpPr>
        <p:spPr>
          <a:xfrm>
            <a:off x="19004657"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6" name="object 36">
            <a:extLst>
              <a:ext uri="{FF2B5EF4-FFF2-40B4-BE49-F238E27FC236}">
                <a16:creationId xmlns:a16="http://schemas.microsoft.com/office/drawing/2014/main" id="{109D55CF-69EF-EE88-6E8B-C734953A1891}"/>
              </a:ext>
            </a:extLst>
          </p:cNvPr>
          <p:cNvSpPr/>
          <p:nvPr/>
        </p:nvSpPr>
        <p:spPr>
          <a:xfrm>
            <a:off x="19266428"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7" name="object 37">
            <a:extLst>
              <a:ext uri="{FF2B5EF4-FFF2-40B4-BE49-F238E27FC236}">
                <a16:creationId xmlns:a16="http://schemas.microsoft.com/office/drawing/2014/main" id="{E2788B23-2AA9-49EF-E1B1-4AF86570BB6F}"/>
              </a:ext>
            </a:extLst>
          </p:cNvPr>
          <p:cNvSpPr/>
          <p:nvPr/>
        </p:nvSpPr>
        <p:spPr>
          <a:xfrm>
            <a:off x="19528201"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8" name="object 38">
            <a:extLst>
              <a:ext uri="{FF2B5EF4-FFF2-40B4-BE49-F238E27FC236}">
                <a16:creationId xmlns:a16="http://schemas.microsoft.com/office/drawing/2014/main" id="{FED8932F-4514-DF9B-B141-2D456C18514D}"/>
              </a:ext>
            </a:extLst>
          </p:cNvPr>
          <p:cNvSpPr/>
          <p:nvPr/>
        </p:nvSpPr>
        <p:spPr>
          <a:xfrm>
            <a:off x="19789973"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9" name="object 39">
            <a:extLst>
              <a:ext uri="{FF2B5EF4-FFF2-40B4-BE49-F238E27FC236}">
                <a16:creationId xmlns:a16="http://schemas.microsoft.com/office/drawing/2014/main" id="{B8B8E039-BF50-CC6F-EBB1-65ECD7C79356}"/>
              </a:ext>
            </a:extLst>
          </p:cNvPr>
          <p:cNvSpPr/>
          <p:nvPr/>
        </p:nvSpPr>
        <p:spPr>
          <a:xfrm>
            <a:off x="17957569"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0" name="object 40">
            <a:extLst>
              <a:ext uri="{FF2B5EF4-FFF2-40B4-BE49-F238E27FC236}">
                <a16:creationId xmlns:a16="http://schemas.microsoft.com/office/drawing/2014/main" id="{6D05744E-ECAF-BB74-9813-6718B2AB6C73}"/>
              </a:ext>
            </a:extLst>
          </p:cNvPr>
          <p:cNvSpPr/>
          <p:nvPr/>
        </p:nvSpPr>
        <p:spPr>
          <a:xfrm>
            <a:off x="18219340"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1" name="object 41">
            <a:extLst>
              <a:ext uri="{FF2B5EF4-FFF2-40B4-BE49-F238E27FC236}">
                <a16:creationId xmlns:a16="http://schemas.microsoft.com/office/drawing/2014/main" id="{3A3D0D86-7296-DF1C-305B-21FDED0AD9C8}"/>
              </a:ext>
            </a:extLst>
          </p:cNvPr>
          <p:cNvSpPr/>
          <p:nvPr/>
        </p:nvSpPr>
        <p:spPr>
          <a:xfrm>
            <a:off x="18481112"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2" name="object 42">
            <a:extLst>
              <a:ext uri="{FF2B5EF4-FFF2-40B4-BE49-F238E27FC236}">
                <a16:creationId xmlns:a16="http://schemas.microsoft.com/office/drawing/2014/main" id="{4DB843B5-80F9-F47D-4746-69A1871A66B9}"/>
              </a:ext>
            </a:extLst>
          </p:cNvPr>
          <p:cNvSpPr/>
          <p:nvPr/>
        </p:nvSpPr>
        <p:spPr>
          <a:xfrm>
            <a:off x="18742885"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3" name="object 43">
            <a:extLst>
              <a:ext uri="{FF2B5EF4-FFF2-40B4-BE49-F238E27FC236}">
                <a16:creationId xmlns:a16="http://schemas.microsoft.com/office/drawing/2014/main" id="{B3DFB00B-9E8E-7F83-406F-C077654491A9}"/>
              </a:ext>
            </a:extLst>
          </p:cNvPr>
          <p:cNvSpPr/>
          <p:nvPr/>
        </p:nvSpPr>
        <p:spPr>
          <a:xfrm>
            <a:off x="19004657"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4" name="object 44">
            <a:extLst>
              <a:ext uri="{FF2B5EF4-FFF2-40B4-BE49-F238E27FC236}">
                <a16:creationId xmlns:a16="http://schemas.microsoft.com/office/drawing/2014/main" id="{EB3953BC-BFF5-2415-0645-F417962E5D1A}"/>
              </a:ext>
            </a:extLst>
          </p:cNvPr>
          <p:cNvSpPr/>
          <p:nvPr/>
        </p:nvSpPr>
        <p:spPr>
          <a:xfrm>
            <a:off x="19266428"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5" name="object 45">
            <a:extLst>
              <a:ext uri="{FF2B5EF4-FFF2-40B4-BE49-F238E27FC236}">
                <a16:creationId xmlns:a16="http://schemas.microsoft.com/office/drawing/2014/main" id="{B6F0DD29-AB28-5413-F348-6A601FF791F5}"/>
              </a:ext>
            </a:extLst>
          </p:cNvPr>
          <p:cNvSpPr/>
          <p:nvPr/>
        </p:nvSpPr>
        <p:spPr>
          <a:xfrm>
            <a:off x="19528201"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6" name="object 46">
            <a:extLst>
              <a:ext uri="{FF2B5EF4-FFF2-40B4-BE49-F238E27FC236}">
                <a16:creationId xmlns:a16="http://schemas.microsoft.com/office/drawing/2014/main" id="{1A59AEBF-7A4C-D93D-AD7B-1D75A4BC2531}"/>
              </a:ext>
            </a:extLst>
          </p:cNvPr>
          <p:cNvSpPr/>
          <p:nvPr/>
        </p:nvSpPr>
        <p:spPr>
          <a:xfrm>
            <a:off x="19789973"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7" name="object 47">
            <a:extLst>
              <a:ext uri="{FF2B5EF4-FFF2-40B4-BE49-F238E27FC236}">
                <a16:creationId xmlns:a16="http://schemas.microsoft.com/office/drawing/2014/main" id="{B37BE560-31C4-BD4F-32E8-7B55B2AAD83E}"/>
              </a:ext>
            </a:extLst>
          </p:cNvPr>
          <p:cNvSpPr/>
          <p:nvPr/>
        </p:nvSpPr>
        <p:spPr>
          <a:xfrm>
            <a:off x="17957569"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8" name="object 48">
            <a:extLst>
              <a:ext uri="{FF2B5EF4-FFF2-40B4-BE49-F238E27FC236}">
                <a16:creationId xmlns:a16="http://schemas.microsoft.com/office/drawing/2014/main" id="{90FF1759-07E6-CC9B-F5B5-78A71F7431DD}"/>
              </a:ext>
            </a:extLst>
          </p:cNvPr>
          <p:cNvSpPr/>
          <p:nvPr/>
        </p:nvSpPr>
        <p:spPr>
          <a:xfrm>
            <a:off x="18219340"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9" name="object 49">
            <a:extLst>
              <a:ext uri="{FF2B5EF4-FFF2-40B4-BE49-F238E27FC236}">
                <a16:creationId xmlns:a16="http://schemas.microsoft.com/office/drawing/2014/main" id="{4D9B1C6F-EAD0-4FE8-A12E-BE1904282728}"/>
              </a:ext>
            </a:extLst>
          </p:cNvPr>
          <p:cNvSpPr/>
          <p:nvPr/>
        </p:nvSpPr>
        <p:spPr>
          <a:xfrm>
            <a:off x="18481112"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0" name="object 50">
            <a:extLst>
              <a:ext uri="{FF2B5EF4-FFF2-40B4-BE49-F238E27FC236}">
                <a16:creationId xmlns:a16="http://schemas.microsoft.com/office/drawing/2014/main" id="{9BAC8CB5-A349-8428-EE39-C98419DA928E}"/>
              </a:ext>
            </a:extLst>
          </p:cNvPr>
          <p:cNvSpPr/>
          <p:nvPr/>
        </p:nvSpPr>
        <p:spPr>
          <a:xfrm>
            <a:off x="18742885"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1" name="object 51">
            <a:extLst>
              <a:ext uri="{FF2B5EF4-FFF2-40B4-BE49-F238E27FC236}">
                <a16:creationId xmlns:a16="http://schemas.microsoft.com/office/drawing/2014/main" id="{8925200B-8D44-E430-01CC-8DBABCB696A6}"/>
              </a:ext>
            </a:extLst>
          </p:cNvPr>
          <p:cNvSpPr/>
          <p:nvPr/>
        </p:nvSpPr>
        <p:spPr>
          <a:xfrm>
            <a:off x="19004657"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2" name="object 52">
            <a:extLst>
              <a:ext uri="{FF2B5EF4-FFF2-40B4-BE49-F238E27FC236}">
                <a16:creationId xmlns:a16="http://schemas.microsoft.com/office/drawing/2014/main" id="{5805D01A-5633-71CD-E1D4-4D8F107AA920}"/>
              </a:ext>
            </a:extLst>
          </p:cNvPr>
          <p:cNvSpPr/>
          <p:nvPr/>
        </p:nvSpPr>
        <p:spPr>
          <a:xfrm>
            <a:off x="19266428"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3" name="object 53">
            <a:extLst>
              <a:ext uri="{FF2B5EF4-FFF2-40B4-BE49-F238E27FC236}">
                <a16:creationId xmlns:a16="http://schemas.microsoft.com/office/drawing/2014/main" id="{78710151-B58A-4223-8742-E44DB9431555}"/>
              </a:ext>
            </a:extLst>
          </p:cNvPr>
          <p:cNvSpPr/>
          <p:nvPr/>
        </p:nvSpPr>
        <p:spPr>
          <a:xfrm>
            <a:off x="19528201"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4" name="object 54">
            <a:extLst>
              <a:ext uri="{FF2B5EF4-FFF2-40B4-BE49-F238E27FC236}">
                <a16:creationId xmlns:a16="http://schemas.microsoft.com/office/drawing/2014/main" id="{AB1D52D8-435F-7041-0292-DE691E7C00D8}"/>
              </a:ext>
            </a:extLst>
          </p:cNvPr>
          <p:cNvSpPr/>
          <p:nvPr/>
        </p:nvSpPr>
        <p:spPr>
          <a:xfrm>
            <a:off x="19789973"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5" name="object 55">
            <a:extLst>
              <a:ext uri="{FF2B5EF4-FFF2-40B4-BE49-F238E27FC236}">
                <a16:creationId xmlns:a16="http://schemas.microsoft.com/office/drawing/2014/main" id="{FD953276-243E-C498-BAE8-086C538CC2CB}"/>
              </a:ext>
            </a:extLst>
          </p:cNvPr>
          <p:cNvSpPr/>
          <p:nvPr/>
        </p:nvSpPr>
        <p:spPr>
          <a:xfrm>
            <a:off x="17957569"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6" name="object 56">
            <a:extLst>
              <a:ext uri="{FF2B5EF4-FFF2-40B4-BE49-F238E27FC236}">
                <a16:creationId xmlns:a16="http://schemas.microsoft.com/office/drawing/2014/main" id="{725A1BF1-59DE-FA11-4D62-8BC4C7935163}"/>
              </a:ext>
            </a:extLst>
          </p:cNvPr>
          <p:cNvSpPr/>
          <p:nvPr/>
        </p:nvSpPr>
        <p:spPr>
          <a:xfrm>
            <a:off x="18219340"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7" name="object 57">
            <a:extLst>
              <a:ext uri="{FF2B5EF4-FFF2-40B4-BE49-F238E27FC236}">
                <a16:creationId xmlns:a16="http://schemas.microsoft.com/office/drawing/2014/main" id="{E10A6DDF-8280-9C00-8FF5-47A783929D1A}"/>
              </a:ext>
            </a:extLst>
          </p:cNvPr>
          <p:cNvSpPr/>
          <p:nvPr/>
        </p:nvSpPr>
        <p:spPr>
          <a:xfrm>
            <a:off x="18481112"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8" name="object 58">
            <a:extLst>
              <a:ext uri="{FF2B5EF4-FFF2-40B4-BE49-F238E27FC236}">
                <a16:creationId xmlns:a16="http://schemas.microsoft.com/office/drawing/2014/main" id="{D6B52AF1-95A9-589C-51CA-0A695698C3C4}"/>
              </a:ext>
            </a:extLst>
          </p:cNvPr>
          <p:cNvSpPr/>
          <p:nvPr/>
        </p:nvSpPr>
        <p:spPr>
          <a:xfrm>
            <a:off x="18742885"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9" name="object 59">
            <a:extLst>
              <a:ext uri="{FF2B5EF4-FFF2-40B4-BE49-F238E27FC236}">
                <a16:creationId xmlns:a16="http://schemas.microsoft.com/office/drawing/2014/main" id="{24C036F9-499A-EA1F-7046-71838CB46E68}"/>
              </a:ext>
            </a:extLst>
          </p:cNvPr>
          <p:cNvSpPr/>
          <p:nvPr/>
        </p:nvSpPr>
        <p:spPr>
          <a:xfrm>
            <a:off x="19004657"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0" name="object 60">
            <a:extLst>
              <a:ext uri="{FF2B5EF4-FFF2-40B4-BE49-F238E27FC236}">
                <a16:creationId xmlns:a16="http://schemas.microsoft.com/office/drawing/2014/main" id="{3E0FD191-BDB6-D5AB-70FD-5E15617A766D}"/>
              </a:ext>
            </a:extLst>
          </p:cNvPr>
          <p:cNvSpPr/>
          <p:nvPr/>
        </p:nvSpPr>
        <p:spPr>
          <a:xfrm>
            <a:off x="19266428"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1" name="object 61">
            <a:extLst>
              <a:ext uri="{FF2B5EF4-FFF2-40B4-BE49-F238E27FC236}">
                <a16:creationId xmlns:a16="http://schemas.microsoft.com/office/drawing/2014/main" id="{E475FB3A-57D0-9E08-9023-9B496D3D37CC}"/>
              </a:ext>
            </a:extLst>
          </p:cNvPr>
          <p:cNvSpPr/>
          <p:nvPr/>
        </p:nvSpPr>
        <p:spPr>
          <a:xfrm>
            <a:off x="19528201"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2" name="object 62">
            <a:extLst>
              <a:ext uri="{FF2B5EF4-FFF2-40B4-BE49-F238E27FC236}">
                <a16:creationId xmlns:a16="http://schemas.microsoft.com/office/drawing/2014/main" id="{C3AF6571-3987-5685-A7EE-F4353823059C}"/>
              </a:ext>
            </a:extLst>
          </p:cNvPr>
          <p:cNvSpPr/>
          <p:nvPr/>
        </p:nvSpPr>
        <p:spPr>
          <a:xfrm>
            <a:off x="19789973"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3" name="object 63">
            <a:extLst>
              <a:ext uri="{FF2B5EF4-FFF2-40B4-BE49-F238E27FC236}">
                <a16:creationId xmlns:a16="http://schemas.microsoft.com/office/drawing/2014/main" id="{EFE53463-A999-6ABB-62EE-9B590AF3F938}"/>
              </a:ext>
            </a:extLst>
          </p:cNvPr>
          <p:cNvSpPr/>
          <p:nvPr/>
        </p:nvSpPr>
        <p:spPr>
          <a:xfrm>
            <a:off x="17957569"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4" name="object 64">
            <a:extLst>
              <a:ext uri="{FF2B5EF4-FFF2-40B4-BE49-F238E27FC236}">
                <a16:creationId xmlns:a16="http://schemas.microsoft.com/office/drawing/2014/main" id="{100E08DE-993C-5E66-B6DB-212AE5E2FD7A}"/>
              </a:ext>
            </a:extLst>
          </p:cNvPr>
          <p:cNvSpPr/>
          <p:nvPr/>
        </p:nvSpPr>
        <p:spPr>
          <a:xfrm>
            <a:off x="18219340"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5" name="object 65">
            <a:extLst>
              <a:ext uri="{FF2B5EF4-FFF2-40B4-BE49-F238E27FC236}">
                <a16:creationId xmlns:a16="http://schemas.microsoft.com/office/drawing/2014/main" id="{882CBB6A-D826-6D54-B5A6-7A3577F687A8}"/>
              </a:ext>
            </a:extLst>
          </p:cNvPr>
          <p:cNvSpPr/>
          <p:nvPr/>
        </p:nvSpPr>
        <p:spPr>
          <a:xfrm>
            <a:off x="18481112"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6" name="object 66">
            <a:extLst>
              <a:ext uri="{FF2B5EF4-FFF2-40B4-BE49-F238E27FC236}">
                <a16:creationId xmlns:a16="http://schemas.microsoft.com/office/drawing/2014/main" id="{23CD0266-F9CA-DBD3-4FC2-821D3AD7524B}"/>
              </a:ext>
            </a:extLst>
          </p:cNvPr>
          <p:cNvSpPr/>
          <p:nvPr/>
        </p:nvSpPr>
        <p:spPr>
          <a:xfrm>
            <a:off x="18742885"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7" name="object 67">
            <a:extLst>
              <a:ext uri="{FF2B5EF4-FFF2-40B4-BE49-F238E27FC236}">
                <a16:creationId xmlns:a16="http://schemas.microsoft.com/office/drawing/2014/main" id="{E6D2EF5D-6C93-5054-4A3F-CBB998FFB30F}"/>
              </a:ext>
            </a:extLst>
          </p:cNvPr>
          <p:cNvSpPr/>
          <p:nvPr/>
        </p:nvSpPr>
        <p:spPr>
          <a:xfrm>
            <a:off x="19004657"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8" name="object 68">
            <a:extLst>
              <a:ext uri="{FF2B5EF4-FFF2-40B4-BE49-F238E27FC236}">
                <a16:creationId xmlns:a16="http://schemas.microsoft.com/office/drawing/2014/main" id="{E4AF7806-F652-69DD-C27B-F1CD6279C079}"/>
              </a:ext>
            </a:extLst>
          </p:cNvPr>
          <p:cNvSpPr/>
          <p:nvPr/>
        </p:nvSpPr>
        <p:spPr>
          <a:xfrm>
            <a:off x="19266428"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9" name="object 69">
            <a:extLst>
              <a:ext uri="{FF2B5EF4-FFF2-40B4-BE49-F238E27FC236}">
                <a16:creationId xmlns:a16="http://schemas.microsoft.com/office/drawing/2014/main" id="{CE64FD26-02CF-FDE6-727B-9FDDA3358F9A}"/>
              </a:ext>
            </a:extLst>
          </p:cNvPr>
          <p:cNvSpPr/>
          <p:nvPr/>
        </p:nvSpPr>
        <p:spPr>
          <a:xfrm>
            <a:off x="19528201"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70" name="object 70">
            <a:extLst>
              <a:ext uri="{FF2B5EF4-FFF2-40B4-BE49-F238E27FC236}">
                <a16:creationId xmlns:a16="http://schemas.microsoft.com/office/drawing/2014/main" id="{EF0A73C6-C566-2DB5-EA76-D9F47ED18AFB}"/>
              </a:ext>
            </a:extLst>
          </p:cNvPr>
          <p:cNvSpPr/>
          <p:nvPr/>
        </p:nvSpPr>
        <p:spPr>
          <a:xfrm>
            <a:off x="19789973"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79" name="Título 78">
            <a:extLst>
              <a:ext uri="{FF2B5EF4-FFF2-40B4-BE49-F238E27FC236}">
                <a16:creationId xmlns:a16="http://schemas.microsoft.com/office/drawing/2014/main" id="{B758E0B3-BB6E-90E8-2466-3B5566F99B3D}"/>
              </a:ext>
            </a:extLst>
          </p:cNvPr>
          <p:cNvSpPr>
            <a:spLocks noGrp="1"/>
          </p:cNvSpPr>
          <p:nvPr>
            <p:ph type="title"/>
          </p:nvPr>
        </p:nvSpPr>
        <p:spPr>
          <a:xfrm>
            <a:off x="6926808" y="280544"/>
            <a:ext cx="6250483" cy="938719"/>
          </a:xfrm>
        </p:spPr>
        <p:txBody>
          <a:bodyPr/>
          <a:lstStyle/>
          <a:p>
            <a:r>
              <a:rPr lang="pt-BR" b="1" dirty="0">
                <a:solidFill>
                  <a:srgbClr val="C00000"/>
                </a:solidFill>
                <a:latin typeface="+mj-lt"/>
              </a:rPr>
              <a:t>Conf. Manual IP</a:t>
            </a:r>
          </a:p>
        </p:txBody>
      </p:sp>
      <p:pic>
        <p:nvPicPr>
          <p:cNvPr id="71" name="Picture 2">
            <a:extLst>
              <a:ext uri="{FF2B5EF4-FFF2-40B4-BE49-F238E27FC236}">
                <a16:creationId xmlns:a16="http://schemas.microsoft.com/office/drawing/2014/main" id="{A547FCF7-302E-F0C3-67CB-64B9C828B8FE}"/>
              </a:ext>
            </a:extLst>
          </p:cNvPr>
          <p:cNvPicPr>
            <a:picLocks noChangeAspect="1"/>
          </p:cNvPicPr>
          <p:nvPr/>
        </p:nvPicPr>
        <p:blipFill>
          <a:blip r:embed="rId3"/>
          <a:stretch>
            <a:fillRect/>
          </a:stretch>
        </p:blipFill>
        <p:spPr>
          <a:xfrm>
            <a:off x="13297464" y="1558815"/>
            <a:ext cx="5707191" cy="6481533"/>
          </a:xfrm>
          <a:prstGeom prst="rect">
            <a:avLst/>
          </a:prstGeom>
        </p:spPr>
      </p:pic>
      <p:sp>
        <p:nvSpPr>
          <p:cNvPr id="72" name="Rectangle 4">
            <a:extLst>
              <a:ext uri="{FF2B5EF4-FFF2-40B4-BE49-F238E27FC236}">
                <a16:creationId xmlns:a16="http://schemas.microsoft.com/office/drawing/2014/main" id="{35987B1D-79AA-0825-57BE-79D83AF9602C}"/>
              </a:ext>
            </a:extLst>
          </p:cNvPr>
          <p:cNvSpPr/>
          <p:nvPr/>
        </p:nvSpPr>
        <p:spPr>
          <a:xfrm>
            <a:off x="14083215" y="8382780"/>
            <a:ext cx="4607400" cy="2308324"/>
          </a:xfrm>
          <a:prstGeom prst="rect">
            <a:avLst/>
          </a:prstGeom>
        </p:spPr>
        <p:txBody>
          <a:bodyPr wrap="square">
            <a:spAutoFit/>
          </a:bodyPr>
          <a:lstStyle/>
          <a:p>
            <a:pPr rtl="0"/>
            <a:r>
              <a:rPr lang="pt-BR" sz="3600" b="1" dirty="0">
                <a:solidFill>
                  <a:srgbClr val="000000"/>
                </a:solidFill>
                <a:latin typeface="+mj-lt"/>
              </a:rPr>
              <a:t>Observação</a:t>
            </a:r>
            <a:r>
              <a:rPr lang="pt-BR" sz="3600" dirty="0">
                <a:solidFill>
                  <a:srgbClr val="000000"/>
                </a:solidFill>
                <a:latin typeface="+mj-lt"/>
              </a:rPr>
              <a:t>: as opções de endereçamento e configuração IPv6 são semelhantes ao IPv4. </a:t>
            </a:r>
          </a:p>
        </p:txBody>
      </p:sp>
      <p:sp>
        <p:nvSpPr>
          <p:cNvPr id="73" name="Content Placeholder 3">
            <a:extLst>
              <a:ext uri="{FF2B5EF4-FFF2-40B4-BE49-F238E27FC236}">
                <a16:creationId xmlns:a16="http://schemas.microsoft.com/office/drawing/2014/main" id="{3E8799BE-8E77-A762-6FAA-AB513CFAD2B3}"/>
              </a:ext>
            </a:extLst>
          </p:cNvPr>
          <p:cNvSpPr txBox="1">
            <a:spLocks/>
          </p:cNvSpPr>
          <p:nvPr/>
        </p:nvSpPr>
        <p:spPr>
          <a:xfrm>
            <a:off x="1413485" y="1252829"/>
            <a:ext cx="10786303" cy="9397796"/>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rtl="0">
              <a:lnSpc>
                <a:spcPct val="85000"/>
              </a:lnSpc>
              <a:spcBef>
                <a:spcPct val="30000"/>
              </a:spcBef>
              <a:buFont typeface="Arial" panose="020B0604020202020204" pitchFamily="34" charset="0"/>
              <a:buChar char="•"/>
            </a:pPr>
            <a:r>
              <a:rPr lang="pt-BR" sz="3600" kern="0" dirty="0">
                <a:solidFill>
                  <a:schemeClr val="tx1">
                    <a:lumMod val="65000"/>
                    <a:lumOff val="35000"/>
                  </a:schemeClr>
                </a:solidFill>
                <a:latin typeface="+mj-lt"/>
              </a:rPr>
              <a:t>Os dispositivos finais na rede precisam de um endereço IP para se comunicar com outros dispositivos na rede. </a:t>
            </a:r>
          </a:p>
          <a:p>
            <a:pPr rtl="0">
              <a:lnSpc>
                <a:spcPct val="85000"/>
              </a:lnSpc>
              <a:spcBef>
                <a:spcPct val="30000"/>
              </a:spcBef>
              <a:buFont typeface="Arial" panose="020B0604020202020204" pitchFamily="34" charset="0"/>
              <a:buChar char="•"/>
            </a:pPr>
            <a:r>
              <a:rPr lang="pt-BR" sz="3600" kern="0" dirty="0">
                <a:solidFill>
                  <a:schemeClr val="tx1">
                    <a:lumMod val="65000"/>
                    <a:lumOff val="35000"/>
                  </a:schemeClr>
                </a:solidFill>
                <a:latin typeface="+mj-lt"/>
              </a:rPr>
              <a:t>As informações do endereço IPv4 podem ser inseridas nos dispositivos finais ou automaticamente usando o DHCP (Dynamic Host </a:t>
            </a:r>
            <a:r>
              <a:rPr lang="pt-BR" sz="3600" kern="0" dirty="0" err="1">
                <a:solidFill>
                  <a:schemeClr val="tx1">
                    <a:lumMod val="65000"/>
                    <a:lumOff val="35000"/>
                  </a:schemeClr>
                </a:solidFill>
                <a:latin typeface="+mj-lt"/>
              </a:rPr>
              <a:t>Configuration</a:t>
            </a:r>
            <a:r>
              <a:rPr lang="pt-BR" sz="3600" kern="0" dirty="0">
                <a:solidFill>
                  <a:schemeClr val="tx1">
                    <a:lumMod val="65000"/>
                    <a:lumOff val="35000"/>
                  </a:schemeClr>
                </a:solidFill>
                <a:latin typeface="+mj-lt"/>
              </a:rPr>
              <a:t> </a:t>
            </a:r>
            <a:r>
              <a:rPr lang="pt-BR" sz="3600" kern="0" dirty="0" err="1">
                <a:solidFill>
                  <a:schemeClr val="tx1">
                    <a:lumMod val="65000"/>
                    <a:lumOff val="35000"/>
                  </a:schemeClr>
                </a:solidFill>
                <a:latin typeface="+mj-lt"/>
              </a:rPr>
              <a:t>Protocol</a:t>
            </a:r>
            <a:r>
              <a:rPr lang="pt-BR" sz="3600" kern="0" dirty="0">
                <a:solidFill>
                  <a:schemeClr val="tx1">
                    <a:lumMod val="65000"/>
                    <a:lumOff val="35000"/>
                  </a:schemeClr>
                </a:solidFill>
                <a:latin typeface="+mj-lt"/>
              </a:rPr>
              <a:t>).</a:t>
            </a:r>
          </a:p>
          <a:p>
            <a:pPr lvl="1" rtl="0">
              <a:lnSpc>
                <a:spcPct val="85000"/>
              </a:lnSpc>
              <a:spcBef>
                <a:spcPct val="30000"/>
              </a:spcBef>
            </a:pPr>
            <a:r>
              <a:rPr lang="pt-BR" sz="3600" kern="0" dirty="0">
                <a:solidFill>
                  <a:schemeClr val="tx1">
                    <a:lumMod val="65000"/>
                    <a:lumOff val="35000"/>
                  </a:schemeClr>
                </a:solidFill>
                <a:latin typeface="+mj-lt"/>
              </a:rPr>
              <a:t>Para configurar manualmente um endereço IPv4 em um host do Windows, abra o </a:t>
            </a:r>
            <a:r>
              <a:rPr lang="pt-BR" sz="3600" b="1" kern="0" dirty="0">
                <a:solidFill>
                  <a:schemeClr val="tx1">
                    <a:lumMod val="65000"/>
                    <a:lumOff val="35000"/>
                  </a:schemeClr>
                </a:solidFill>
                <a:latin typeface="+mj-lt"/>
              </a:rPr>
              <a:t>Painel de controle &gt; Central de Rede e Compartilhamento &gt; Alterar as configurações</a:t>
            </a:r>
            <a:r>
              <a:rPr lang="pt-BR" sz="3600" kern="0" dirty="0">
                <a:solidFill>
                  <a:schemeClr val="tx1">
                    <a:lumMod val="65000"/>
                    <a:lumOff val="35000"/>
                  </a:schemeClr>
                </a:solidFill>
                <a:latin typeface="+mj-lt"/>
              </a:rPr>
              <a:t> do adaptador e escolha o adaptador. Clique com o botão direito e selecione </a:t>
            </a:r>
            <a:r>
              <a:rPr lang="pt-BR" sz="3600" b="1" kern="0" dirty="0">
                <a:solidFill>
                  <a:schemeClr val="tx1">
                    <a:lumMod val="65000"/>
                    <a:lumOff val="35000"/>
                  </a:schemeClr>
                </a:solidFill>
                <a:latin typeface="+mj-lt"/>
              </a:rPr>
              <a:t>Propriedades</a:t>
            </a:r>
            <a:r>
              <a:rPr lang="pt-BR" sz="3600" kern="0" dirty="0">
                <a:solidFill>
                  <a:schemeClr val="tx1">
                    <a:lumMod val="65000"/>
                    <a:lumOff val="35000"/>
                  </a:schemeClr>
                </a:solidFill>
                <a:latin typeface="+mj-lt"/>
              </a:rPr>
              <a:t> para exibir as </a:t>
            </a:r>
            <a:r>
              <a:rPr lang="pt-BR" sz="3600" b="1" kern="0" dirty="0">
                <a:solidFill>
                  <a:schemeClr val="tx1">
                    <a:lumMod val="65000"/>
                    <a:lumOff val="35000"/>
                  </a:schemeClr>
                </a:solidFill>
                <a:latin typeface="+mj-lt"/>
              </a:rPr>
              <a:t>Propriedades da Conexão Local</a:t>
            </a:r>
          </a:p>
          <a:p>
            <a:pPr lvl="1" rtl="0">
              <a:lnSpc>
                <a:spcPct val="85000"/>
              </a:lnSpc>
              <a:spcBef>
                <a:spcPct val="30000"/>
              </a:spcBef>
            </a:pPr>
            <a:r>
              <a:rPr lang="pt-BR" sz="3600" kern="0" dirty="0">
                <a:solidFill>
                  <a:schemeClr val="tx1">
                    <a:lumMod val="65000"/>
                    <a:lumOff val="35000"/>
                  </a:schemeClr>
                </a:solidFill>
                <a:latin typeface="+mj-lt"/>
              </a:rPr>
              <a:t>Depois, Clique em</a:t>
            </a:r>
            <a:r>
              <a:rPr lang="pt-BR" sz="3600" b="1" kern="0" dirty="0">
                <a:solidFill>
                  <a:schemeClr val="tx1">
                    <a:lumMod val="65000"/>
                    <a:lumOff val="35000"/>
                  </a:schemeClr>
                </a:solidFill>
                <a:latin typeface="+mj-lt"/>
              </a:rPr>
              <a:t> Propriedades</a:t>
            </a:r>
            <a:r>
              <a:rPr lang="pt-BR" sz="3600" kern="0" dirty="0">
                <a:solidFill>
                  <a:schemeClr val="tx1">
                    <a:lumMod val="65000"/>
                    <a:lumOff val="35000"/>
                  </a:schemeClr>
                </a:solidFill>
                <a:latin typeface="+mj-lt"/>
              </a:rPr>
              <a:t> para abrir a janela de</a:t>
            </a:r>
            <a:r>
              <a:rPr lang="pt-BR" sz="3600" b="1" kern="0" dirty="0">
                <a:solidFill>
                  <a:schemeClr val="tx1">
                    <a:lumMod val="65000"/>
                    <a:lumOff val="35000"/>
                  </a:schemeClr>
                </a:solidFill>
                <a:latin typeface="+mj-lt"/>
              </a:rPr>
              <a:t> Propriedades do Protocolo IP Versão 4 (TCP/IPv4)</a:t>
            </a:r>
            <a:r>
              <a:rPr lang="pt-BR" sz="3600" kern="0" dirty="0">
                <a:solidFill>
                  <a:schemeClr val="tx1">
                    <a:lumMod val="65000"/>
                    <a:lumOff val="35000"/>
                  </a:schemeClr>
                </a:solidFill>
                <a:latin typeface="+mj-lt"/>
              </a:rPr>
              <a:t>. Em seguida, configure o endereço IPv4 e as informações da máscara de </a:t>
            </a:r>
            <a:r>
              <a:rPr lang="pt-BR" sz="3600" kern="0" dirty="0" err="1">
                <a:solidFill>
                  <a:schemeClr val="tx1">
                    <a:lumMod val="65000"/>
                    <a:lumOff val="35000"/>
                  </a:schemeClr>
                </a:solidFill>
                <a:latin typeface="+mj-lt"/>
              </a:rPr>
              <a:t>sub-rede</a:t>
            </a:r>
            <a:r>
              <a:rPr lang="pt-BR" sz="3600" kern="0" dirty="0">
                <a:solidFill>
                  <a:schemeClr val="tx1">
                    <a:lumMod val="65000"/>
                    <a:lumOff val="35000"/>
                  </a:schemeClr>
                </a:solidFill>
                <a:latin typeface="+mj-lt"/>
              </a:rPr>
              <a:t> e o gateway padrão.</a:t>
            </a:r>
            <a:endParaRPr lang="en-US" kern="0" dirty="0">
              <a:solidFill>
                <a:sysClr val="windowText" lastClr="000000"/>
              </a:solidFill>
            </a:endParaRPr>
          </a:p>
        </p:txBody>
      </p:sp>
    </p:spTree>
    <p:extLst>
      <p:ext uri="{BB962C8B-B14F-4D97-AF65-F5344CB8AC3E}">
        <p14:creationId xmlns:p14="http://schemas.microsoft.com/office/powerpoint/2010/main" val="42235393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250EB59A-885E-6522-2144-35E844C512D0}"/>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B7D67495-10C3-1781-0F50-96494F319E65}"/>
              </a:ext>
            </a:extLst>
          </p:cNvPr>
          <p:cNvSpPr/>
          <p:nvPr/>
        </p:nvSpPr>
        <p:spPr>
          <a:xfrm>
            <a:off x="1047088" y="1047088"/>
            <a:ext cx="0" cy="1466215"/>
          </a:xfrm>
          <a:custGeom>
            <a:avLst/>
            <a:gdLst/>
            <a:ahLst/>
            <a:cxnLst/>
            <a:rect l="l" t="t" r="r" b="b"/>
            <a:pathLst>
              <a:path h="1466214">
                <a:moveTo>
                  <a:pt x="0" y="0"/>
                </a:moveTo>
                <a:lnTo>
                  <a:pt x="0" y="1465923"/>
                </a:lnTo>
              </a:path>
            </a:pathLst>
          </a:custGeom>
          <a:ln w="104708">
            <a:solidFill>
              <a:srgbClr val="C1272C"/>
            </a:solidFill>
          </a:ln>
        </p:spPr>
        <p:txBody>
          <a:bodyPr wrap="square" lIns="0" tIns="0" rIns="0" bIns="0" rtlCol="0"/>
          <a:lstStyle/>
          <a:p>
            <a:endParaRPr/>
          </a:p>
        </p:txBody>
      </p:sp>
      <p:sp>
        <p:nvSpPr>
          <p:cNvPr id="3" name="object 3">
            <a:extLst>
              <a:ext uri="{FF2B5EF4-FFF2-40B4-BE49-F238E27FC236}">
                <a16:creationId xmlns:a16="http://schemas.microsoft.com/office/drawing/2014/main" id="{D9A82D46-9171-71C4-3506-987EC82A98C1}"/>
              </a:ext>
            </a:extLst>
          </p:cNvPr>
          <p:cNvSpPr/>
          <p:nvPr/>
        </p:nvSpPr>
        <p:spPr>
          <a:xfrm>
            <a:off x="0" y="11151492"/>
            <a:ext cx="20104100" cy="157480"/>
          </a:xfrm>
          <a:custGeom>
            <a:avLst/>
            <a:gdLst/>
            <a:ahLst/>
            <a:cxnLst/>
            <a:rect l="l" t="t" r="r" b="b"/>
            <a:pathLst>
              <a:path w="20104100" h="157479">
                <a:moveTo>
                  <a:pt x="20104099" y="0"/>
                </a:moveTo>
                <a:lnTo>
                  <a:pt x="0" y="0"/>
                </a:lnTo>
                <a:lnTo>
                  <a:pt x="0" y="157063"/>
                </a:lnTo>
                <a:lnTo>
                  <a:pt x="20104099" y="157063"/>
                </a:lnTo>
                <a:lnTo>
                  <a:pt x="20104099" y="0"/>
                </a:lnTo>
                <a:close/>
              </a:path>
            </a:pathLst>
          </a:custGeom>
          <a:solidFill>
            <a:srgbClr val="C1272C"/>
          </a:solidFill>
        </p:spPr>
        <p:txBody>
          <a:bodyPr wrap="square" lIns="0" tIns="0" rIns="0" bIns="0" rtlCol="0"/>
          <a:lstStyle/>
          <a:p>
            <a:endParaRPr/>
          </a:p>
        </p:txBody>
      </p:sp>
      <p:grpSp>
        <p:nvGrpSpPr>
          <p:cNvPr id="4" name="object 4">
            <a:extLst>
              <a:ext uri="{FF2B5EF4-FFF2-40B4-BE49-F238E27FC236}">
                <a16:creationId xmlns:a16="http://schemas.microsoft.com/office/drawing/2014/main" id="{280E5610-0457-EB33-7D2B-1391666E25F3}"/>
              </a:ext>
            </a:extLst>
          </p:cNvPr>
          <p:cNvGrpSpPr/>
          <p:nvPr/>
        </p:nvGrpSpPr>
        <p:grpSpPr>
          <a:xfrm>
            <a:off x="15311497" y="431894"/>
            <a:ext cx="3693160" cy="942975"/>
            <a:chOff x="15363992" y="1047088"/>
            <a:chExt cx="3693160" cy="942975"/>
          </a:xfrm>
        </p:grpSpPr>
        <p:sp>
          <p:nvSpPr>
            <p:cNvPr id="5" name="object 5">
              <a:extLst>
                <a:ext uri="{FF2B5EF4-FFF2-40B4-BE49-F238E27FC236}">
                  <a16:creationId xmlns:a16="http://schemas.microsoft.com/office/drawing/2014/main" id="{2D99A59C-7C96-3799-BCBB-BD275379C1A6}"/>
                </a:ext>
              </a:extLst>
            </p:cNvPr>
            <p:cNvSpPr/>
            <p:nvPr/>
          </p:nvSpPr>
          <p:spPr>
            <a:xfrm>
              <a:off x="15364065" y="1047088"/>
              <a:ext cx="3693160" cy="942975"/>
            </a:xfrm>
            <a:custGeom>
              <a:avLst/>
              <a:gdLst/>
              <a:ahLst/>
              <a:cxnLst/>
              <a:rect l="l" t="t" r="r" b="b"/>
              <a:pathLst>
                <a:path w="3693159" h="942975">
                  <a:moveTo>
                    <a:pt x="3692945" y="0"/>
                  </a:moveTo>
                  <a:lnTo>
                    <a:pt x="0" y="0"/>
                  </a:lnTo>
                  <a:lnTo>
                    <a:pt x="0" y="942379"/>
                  </a:lnTo>
                  <a:lnTo>
                    <a:pt x="3692945" y="942379"/>
                  </a:lnTo>
                  <a:lnTo>
                    <a:pt x="3692945" y="0"/>
                  </a:lnTo>
                  <a:close/>
                </a:path>
              </a:pathLst>
            </a:custGeom>
            <a:solidFill>
              <a:srgbClr val="E21013"/>
            </a:solidFill>
          </p:spPr>
          <p:txBody>
            <a:bodyPr wrap="square" lIns="0" tIns="0" rIns="0" bIns="0" rtlCol="0"/>
            <a:lstStyle/>
            <a:p>
              <a:endParaRPr/>
            </a:p>
          </p:txBody>
        </p:sp>
        <p:sp>
          <p:nvSpPr>
            <p:cNvPr id="6" name="object 6">
              <a:extLst>
                <a:ext uri="{FF2B5EF4-FFF2-40B4-BE49-F238E27FC236}">
                  <a16:creationId xmlns:a16="http://schemas.microsoft.com/office/drawing/2014/main" id="{4244B011-A2E8-B572-E09B-D5D1176B9F1F}"/>
                </a:ext>
              </a:extLst>
            </p:cNvPr>
            <p:cNvSpPr/>
            <p:nvPr/>
          </p:nvSpPr>
          <p:spPr>
            <a:xfrm>
              <a:off x="15363990" y="1167618"/>
              <a:ext cx="3693160" cy="700405"/>
            </a:xfrm>
            <a:custGeom>
              <a:avLst/>
              <a:gdLst/>
              <a:ahLst/>
              <a:cxnLst/>
              <a:rect l="l" t="t" r="r" b="b"/>
              <a:pathLst>
                <a:path w="3693159" h="700405">
                  <a:moveTo>
                    <a:pt x="198361" y="660984"/>
                  </a:moveTo>
                  <a:lnTo>
                    <a:pt x="0" y="660984"/>
                  </a:lnTo>
                  <a:lnTo>
                    <a:pt x="0" y="685812"/>
                  </a:lnTo>
                  <a:lnTo>
                    <a:pt x="198361" y="685812"/>
                  </a:lnTo>
                  <a:lnTo>
                    <a:pt x="198361" y="660984"/>
                  </a:lnTo>
                  <a:close/>
                </a:path>
                <a:path w="3693159" h="700405">
                  <a:moveTo>
                    <a:pt x="198361" y="502246"/>
                  </a:moveTo>
                  <a:lnTo>
                    <a:pt x="0" y="502246"/>
                  </a:lnTo>
                  <a:lnTo>
                    <a:pt x="0" y="527050"/>
                  </a:lnTo>
                  <a:lnTo>
                    <a:pt x="198361" y="527050"/>
                  </a:lnTo>
                  <a:lnTo>
                    <a:pt x="198361" y="502246"/>
                  </a:lnTo>
                  <a:close/>
                </a:path>
                <a:path w="3693159" h="700405">
                  <a:moveTo>
                    <a:pt x="198361" y="337540"/>
                  </a:moveTo>
                  <a:lnTo>
                    <a:pt x="0" y="337540"/>
                  </a:lnTo>
                  <a:lnTo>
                    <a:pt x="0" y="362356"/>
                  </a:lnTo>
                  <a:lnTo>
                    <a:pt x="198361" y="362356"/>
                  </a:lnTo>
                  <a:lnTo>
                    <a:pt x="198361" y="337540"/>
                  </a:lnTo>
                  <a:close/>
                </a:path>
                <a:path w="3693159" h="700405">
                  <a:moveTo>
                    <a:pt x="198361" y="175044"/>
                  </a:moveTo>
                  <a:lnTo>
                    <a:pt x="0" y="175044"/>
                  </a:lnTo>
                  <a:lnTo>
                    <a:pt x="0" y="199898"/>
                  </a:lnTo>
                  <a:lnTo>
                    <a:pt x="198361" y="199898"/>
                  </a:lnTo>
                  <a:lnTo>
                    <a:pt x="198361" y="175044"/>
                  </a:lnTo>
                  <a:close/>
                </a:path>
                <a:path w="3693159" h="700405">
                  <a:moveTo>
                    <a:pt x="198361" y="16789"/>
                  </a:moveTo>
                  <a:lnTo>
                    <a:pt x="0" y="16789"/>
                  </a:lnTo>
                  <a:lnTo>
                    <a:pt x="0" y="41592"/>
                  </a:lnTo>
                  <a:lnTo>
                    <a:pt x="198361" y="41592"/>
                  </a:lnTo>
                  <a:lnTo>
                    <a:pt x="198361" y="16789"/>
                  </a:lnTo>
                  <a:close/>
                </a:path>
                <a:path w="3693159" h="700405">
                  <a:moveTo>
                    <a:pt x="908519" y="161366"/>
                  </a:moveTo>
                  <a:lnTo>
                    <a:pt x="905611" y="119291"/>
                  </a:lnTo>
                  <a:lnTo>
                    <a:pt x="870216" y="56515"/>
                  </a:lnTo>
                  <a:lnTo>
                    <a:pt x="804722" y="18783"/>
                  </a:lnTo>
                  <a:lnTo>
                    <a:pt x="764209" y="8001"/>
                  </a:lnTo>
                  <a:lnTo>
                    <a:pt x="720382" y="1905"/>
                  </a:lnTo>
                  <a:lnTo>
                    <a:pt x="674649" y="0"/>
                  </a:lnTo>
                  <a:lnTo>
                    <a:pt x="627646" y="1714"/>
                  </a:lnTo>
                  <a:lnTo>
                    <a:pt x="580986" y="7264"/>
                  </a:lnTo>
                  <a:lnTo>
                    <a:pt x="535609" y="17233"/>
                  </a:lnTo>
                  <a:lnTo>
                    <a:pt x="492480" y="32207"/>
                  </a:lnTo>
                  <a:lnTo>
                    <a:pt x="452551" y="52793"/>
                  </a:lnTo>
                  <a:lnTo>
                    <a:pt x="416788" y="79552"/>
                  </a:lnTo>
                  <a:lnTo>
                    <a:pt x="386118" y="113106"/>
                  </a:lnTo>
                  <a:lnTo>
                    <a:pt x="361518" y="154012"/>
                  </a:lnTo>
                  <a:lnTo>
                    <a:pt x="343928" y="202895"/>
                  </a:lnTo>
                  <a:lnTo>
                    <a:pt x="339191" y="254914"/>
                  </a:lnTo>
                  <a:lnTo>
                    <a:pt x="348361" y="300837"/>
                  </a:lnTo>
                  <a:lnTo>
                    <a:pt x="371944" y="338734"/>
                  </a:lnTo>
                  <a:lnTo>
                    <a:pt x="410489" y="366699"/>
                  </a:lnTo>
                  <a:lnTo>
                    <a:pt x="460273" y="387223"/>
                  </a:lnTo>
                  <a:lnTo>
                    <a:pt x="508939" y="402183"/>
                  </a:lnTo>
                  <a:lnTo>
                    <a:pt x="594931" y="424510"/>
                  </a:lnTo>
                  <a:lnTo>
                    <a:pt x="628256" y="436435"/>
                  </a:lnTo>
                  <a:lnTo>
                    <a:pt x="652449" y="451891"/>
                  </a:lnTo>
                  <a:lnTo>
                    <a:pt x="665530" y="473189"/>
                  </a:lnTo>
                  <a:lnTo>
                    <a:pt x="665492" y="502577"/>
                  </a:lnTo>
                  <a:lnTo>
                    <a:pt x="650049" y="531888"/>
                  </a:lnTo>
                  <a:lnTo>
                    <a:pt x="622071" y="552818"/>
                  </a:lnTo>
                  <a:lnTo>
                    <a:pt x="587794" y="565378"/>
                  </a:lnTo>
                  <a:lnTo>
                    <a:pt x="553504" y="569556"/>
                  </a:lnTo>
                  <a:lnTo>
                    <a:pt x="508876" y="563194"/>
                  </a:lnTo>
                  <a:lnTo>
                    <a:pt x="477100" y="544436"/>
                  </a:lnTo>
                  <a:lnTo>
                    <a:pt x="460578" y="513829"/>
                  </a:lnTo>
                  <a:lnTo>
                    <a:pt x="461683" y="471868"/>
                  </a:lnTo>
                  <a:lnTo>
                    <a:pt x="275539" y="471868"/>
                  </a:lnTo>
                  <a:lnTo>
                    <a:pt x="269430" y="527735"/>
                  </a:lnTo>
                  <a:lnTo>
                    <a:pt x="274370" y="574230"/>
                  </a:lnTo>
                  <a:lnTo>
                    <a:pt x="289217" y="612089"/>
                  </a:lnTo>
                  <a:lnTo>
                    <a:pt x="312877" y="642086"/>
                  </a:lnTo>
                  <a:lnTo>
                    <a:pt x="344208" y="664946"/>
                  </a:lnTo>
                  <a:lnTo>
                    <a:pt x="382117" y="681418"/>
                  </a:lnTo>
                  <a:lnTo>
                    <a:pt x="425475" y="692264"/>
                  </a:lnTo>
                  <a:lnTo>
                    <a:pt x="473151" y="698233"/>
                  </a:lnTo>
                  <a:lnTo>
                    <a:pt x="524052" y="700049"/>
                  </a:lnTo>
                  <a:lnTo>
                    <a:pt x="575627" y="697547"/>
                  </a:lnTo>
                  <a:lnTo>
                    <a:pt x="626084" y="690016"/>
                  </a:lnTo>
                  <a:lnTo>
                    <a:pt x="674420" y="677392"/>
                  </a:lnTo>
                  <a:lnTo>
                    <a:pt x="719607" y="659612"/>
                  </a:lnTo>
                  <a:lnTo>
                    <a:pt x="760666" y="636625"/>
                  </a:lnTo>
                  <a:lnTo>
                    <a:pt x="796582" y="608368"/>
                  </a:lnTo>
                  <a:lnTo>
                    <a:pt x="826350" y="574776"/>
                  </a:lnTo>
                  <a:lnTo>
                    <a:pt x="829373" y="569556"/>
                  </a:lnTo>
                  <a:lnTo>
                    <a:pt x="848956" y="535813"/>
                  </a:lnTo>
                  <a:lnTo>
                    <a:pt x="863409" y="491388"/>
                  </a:lnTo>
                  <a:lnTo>
                    <a:pt x="869175" y="436956"/>
                  </a:lnTo>
                  <a:lnTo>
                    <a:pt x="862253" y="393573"/>
                  </a:lnTo>
                  <a:lnTo>
                    <a:pt x="844715" y="359727"/>
                  </a:lnTo>
                  <a:lnTo>
                    <a:pt x="786180" y="314388"/>
                  </a:lnTo>
                  <a:lnTo>
                    <a:pt x="749388" y="299808"/>
                  </a:lnTo>
                  <a:lnTo>
                    <a:pt x="710361" y="288569"/>
                  </a:lnTo>
                  <a:lnTo>
                    <a:pt x="634009" y="269887"/>
                  </a:lnTo>
                  <a:lnTo>
                    <a:pt x="598487" y="259105"/>
                  </a:lnTo>
                  <a:lnTo>
                    <a:pt x="566508" y="244411"/>
                  </a:lnTo>
                  <a:lnTo>
                    <a:pt x="545198" y="222910"/>
                  </a:lnTo>
                  <a:lnTo>
                    <a:pt x="541705" y="191706"/>
                  </a:lnTo>
                  <a:lnTo>
                    <a:pt x="553237" y="167970"/>
                  </a:lnTo>
                  <a:lnTo>
                    <a:pt x="574865" y="148424"/>
                  </a:lnTo>
                  <a:lnTo>
                    <a:pt x="603186" y="135166"/>
                  </a:lnTo>
                  <a:lnTo>
                    <a:pt x="634784" y="130289"/>
                  </a:lnTo>
                  <a:lnTo>
                    <a:pt x="656831" y="131673"/>
                  </a:lnTo>
                  <a:lnTo>
                    <a:pt x="701929" y="151714"/>
                  </a:lnTo>
                  <a:lnTo>
                    <a:pt x="716394" y="192925"/>
                  </a:lnTo>
                  <a:lnTo>
                    <a:pt x="713587" y="211251"/>
                  </a:lnTo>
                  <a:lnTo>
                    <a:pt x="899706" y="211251"/>
                  </a:lnTo>
                  <a:lnTo>
                    <a:pt x="908519" y="161366"/>
                  </a:lnTo>
                  <a:close/>
                </a:path>
                <a:path w="3693159" h="700405">
                  <a:moveTo>
                    <a:pt x="1580972" y="13944"/>
                  </a:moveTo>
                  <a:lnTo>
                    <a:pt x="1069111" y="13944"/>
                  </a:lnTo>
                  <a:lnTo>
                    <a:pt x="926261" y="685927"/>
                  </a:lnTo>
                  <a:lnTo>
                    <a:pt x="1438135" y="685927"/>
                  </a:lnTo>
                  <a:lnTo>
                    <a:pt x="1465897" y="555599"/>
                  </a:lnTo>
                  <a:lnTo>
                    <a:pt x="1140142" y="555599"/>
                  </a:lnTo>
                  <a:lnTo>
                    <a:pt x="1170393" y="413207"/>
                  </a:lnTo>
                  <a:lnTo>
                    <a:pt x="1470075" y="413207"/>
                  </a:lnTo>
                  <a:lnTo>
                    <a:pt x="1497685" y="282956"/>
                  </a:lnTo>
                  <a:lnTo>
                    <a:pt x="1198003" y="282956"/>
                  </a:lnTo>
                  <a:lnTo>
                    <a:pt x="1227467" y="144233"/>
                  </a:lnTo>
                  <a:lnTo>
                    <a:pt x="1553222" y="144233"/>
                  </a:lnTo>
                  <a:lnTo>
                    <a:pt x="1580972" y="13944"/>
                  </a:lnTo>
                  <a:close/>
                </a:path>
                <a:path w="3693159" h="700405">
                  <a:moveTo>
                    <a:pt x="2341346" y="13944"/>
                  </a:moveTo>
                  <a:lnTo>
                    <a:pt x="2173833" y="13944"/>
                  </a:lnTo>
                  <a:lnTo>
                    <a:pt x="2067737" y="512775"/>
                  </a:lnTo>
                  <a:lnTo>
                    <a:pt x="2065566" y="514680"/>
                  </a:lnTo>
                  <a:lnTo>
                    <a:pt x="1984082" y="171272"/>
                  </a:lnTo>
                  <a:lnTo>
                    <a:pt x="1946757" y="13944"/>
                  </a:lnTo>
                  <a:lnTo>
                    <a:pt x="1686140" y="13944"/>
                  </a:lnTo>
                  <a:lnTo>
                    <a:pt x="1543291" y="685927"/>
                  </a:lnTo>
                  <a:lnTo>
                    <a:pt x="1710829" y="685927"/>
                  </a:lnTo>
                  <a:lnTo>
                    <a:pt x="1820189" y="171272"/>
                  </a:lnTo>
                  <a:lnTo>
                    <a:pt x="1822043" y="171272"/>
                  </a:lnTo>
                  <a:lnTo>
                    <a:pt x="1940687" y="685927"/>
                  </a:lnTo>
                  <a:lnTo>
                    <a:pt x="2198509" y="685927"/>
                  </a:lnTo>
                  <a:lnTo>
                    <a:pt x="2234920" y="514680"/>
                  </a:lnTo>
                  <a:lnTo>
                    <a:pt x="2341346" y="13944"/>
                  </a:lnTo>
                  <a:close/>
                </a:path>
                <a:path w="3693159" h="700405">
                  <a:moveTo>
                    <a:pt x="3024962" y="685927"/>
                  </a:moveTo>
                  <a:lnTo>
                    <a:pt x="3001060" y="554685"/>
                  </a:lnTo>
                  <a:lnTo>
                    <a:pt x="2977337" y="424395"/>
                  </a:lnTo>
                  <a:lnTo>
                    <a:pt x="2926486" y="145148"/>
                  </a:lnTo>
                  <a:lnTo>
                    <a:pt x="2902585" y="13944"/>
                  </a:lnTo>
                  <a:lnTo>
                    <a:pt x="2779890" y="13944"/>
                  </a:lnTo>
                  <a:lnTo>
                    <a:pt x="2779890" y="424395"/>
                  </a:lnTo>
                  <a:lnTo>
                    <a:pt x="2600261" y="424395"/>
                  </a:lnTo>
                  <a:lnTo>
                    <a:pt x="2750870" y="145148"/>
                  </a:lnTo>
                  <a:lnTo>
                    <a:pt x="2753652" y="145148"/>
                  </a:lnTo>
                  <a:lnTo>
                    <a:pt x="2779890" y="424395"/>
                  </a:lnTo>
                  <a:lnTo>
                    <a:pt x="2779890" y="13944"/>
                  </a:lnTo>
                  <a:lnTo>
                    <a:pt x="2675483" y="13944"/>
                  </a:lnTo>
                  <a:lnTo>
                    <a:pt x="2267356" y="685927"/>
                  </a:lnTo>
                  <a:lnTo>
                    <a:pt x="2453525" y="685927"/>
                  </a:lnTo>
                  <a:lnTo>
                    <a:pt x="2525179" y="554685"/>
                  </a:lnTo>
                  <a:lnTo>
                    <a:pt x="2797886" y="554685"/>
                  </a:lnTo>
                  <a:lnTo>
                    <a:pt x="2814637" y="685927"/>
                  </a:lnTo>
                  <a:lnTo>
                    <a:pt x="3024962" y="685927"/>
                  </a:lnTo>
                  <a:close/>
                </a:path>
                <a:path w="3693159" h="700405">
                  <a:moveTo>
                    <a:pt x="3424682" y="13944"/>
                  </a:moveTo>
                  <a:lnTo>
                    <a:pt x="3238563" y="13944"/>
                  </a:lnTo>
                  <a:lnTo>
                    <a:pt x="3095675" y="685927"/>
                  </a:lnTo>
                  <a:lnTo>
                    <a:pt x="3281832" y="685927"/>
                  </a:lnTo>
                  <a:lnTo>
                    <a:pt x="3424682" y="13944"/>
                  </a:lnTo>
                  <a:close/>
                </a:path>
                <a:path w="3693159" h="700405">
                  <a:moveTo>
                    <a:pt x="3692931" y="660984"/>
                  </a:moveTo>
                  <a:lnTo>
                    <a:pt x="3494570" y="660984"/>
                  </a:lnTo>
                  <a:lnTo>
                    <a:pt x="3494570" y="685812"/>
                  </a:lnTo>
                  <a:lnTo>
                    <a:pt x="3692931" y="685812"/>
                  </a:lnTo>
                  <a:lnTo>
                    <a:pt x="3692931" y="660984"/>
                  </a:lnTo>
                  <a:close/>
                </a:path>
                <a:path w="3693159" h="700405">
                  <a:moveTo>
                    <a:pt x="3692931" y="502246"/>
                  </a:moveTo>
                  <a:lnTo>
                    <a:pt x="3494570" y="502246"/>
                  </a:lnTo>
                  <a:lnTo>
                    <a:pt x="3494570" y="527050"/>
                  </a:lnTo>
                  <a:lnTo>
                    <a:pt x="3692931" y="527050"/>
                  </a:lnTo>
                  <a:lnTo>
                    <a:pt x="3692931" y="502246"/>
                  </a:lnTo>
                  <a:close/>
                </a:path>
                <a:path w="3693159" h="700405">
                  <a:moveTo>
                    <a:pt x="3692931" y="337540"/>
                  </a:moveTo>
                  <a:lnTo>
                    <a:pt x="3494570" y="337540"/>
                  </a:lnTo>
                  <a:lnTo>
                    <a:pt x="3494570" y="362356"/>
                  </a:lnTo>
                  <a:lnTo>
                    <a:pt x="3692931" y="362356"/>
                  </a:lnTo>
                  <a:lnTo>
                    <a:pt x="3692931" y="337540"/>
                  </a:lnTo>
                  <a:close/>
                </a:path>
                <a:path w="3693159" h="700405">
                  <a:moveTo>
                    <a:pt x="3692931" y="175044"/>
                  </a:moveTo>
                  <a:lnTo>
                    <a:pt x="3494570" y="175044"/>
                  </a:lnTo>
                  <a:lnTo>
                    <a:pt x="3494570" y="199898"/>
                  </a:lnTo>
                  <a:lnTo>
                    <a:pt x="3692931" y="199898"/>
                  </a:lnTo>
                  <a:lnTo>
                    <a:pt x="3692931" y="175044"/>
                  </a:lnTo>
                  <a:close/>
                </a:path>
                <a:path w="3693159" h="700405">
                  <a:moveTo>
                    <a:pt x="3692931" y="16789"/>
                  </a:moveTo>
                  <a:lnTo>
                    <a:pt x="3494570" y="16789"/>
                  </a:lnTo>
                  <a:lnTo>
                    <a:pt x="3494570" y="41592"/>
                  </a:lnTo>
                  <a:lnTo>
                    <a:pt x="3692931" y="41592"/>
                  </a:lnTo>
                  <a:lnTo>
                    <a:pt x="3692931" y="16789"/>
                  </a:lnTo>
                  <a:close/>
                </a:path>
              </a:pathLst>
            </a:custGeom>
            <a:solidFill>
              <a:srgbClr val="FFFFFF"/>
            </a:solidFill>
          </p:spPr>
          <p:txBody>
            <a:bodyPr wrap="square" lIns="0" tIns="0" rIns="0" bIns="0" rtlCol="0"/>
            <a:lstStyle/>
            <a:p>
              <a:endParaRPr/>
            </a:p>
          </p:txBody>
        </p:sp>
      </p:grpSp>
      <p:sp>
        <p:nvSpPr>
          <p:cNvPr id="7" name="object 7">
            <a:extLst>
              <a:ext uri="{FF2B5EF4-FFF2-40B4-BE49-F238E27FC236}">
                <a16:creationId xmlns:a16="http://schemas.microsoft.com/office/drawing/2014/main" id="{65CB3B81-A55C-5670-2E2D-2432FA953B88}"/>
              </a:ext>
            </a:extLst>
          </p:cNvPr>
          <p:cNvSpPr/>
          <p:nvPr/>
        </p:nvSpPr>
        <p:spPr>
          <a:xfrm>
            <a:off x="17957569"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8" name="object 8">
            <a:extLst>
              <a:ext uri="{FF2B5EF4-FFF2-40B4-BE49-F238E27FC236}">
                <a16:creationId xmlns:a16="http://schemas.microsoft.com/office/drawing/2014/main" id="{BAFBB455-B441-28DC-1E38-50F2A502B71C}"/>
              </a:ext>
            </a:extLst>
          </p:cNvPr>
          <p:cNvSpPr/>
          <p:nvPr/>
        </p:nvSpPr>
        <p:spPr>
          <a:xfrm>
            <a:off x="18219340"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9" name="object 9">
            <a:extLst>
              <a:ext uri="{FF2B5EF4-FFF2-40B4-BE49-F238E27FC236}">
                <a16:creationId xmlns:a16="http://schemas.microsoft.com/office/drawing/2014/main" id="{074B69FF-0243-84FE-72FD-1A4B799BDB33}"/>
              </a:ext>
            </a:extLst>
          </p:cNvPr>
          <p:cNvSpPr/>
          <p:nvPr/>
        </p:nvSpPr>
        <p:spPr>
          <a:xfrm>
            <a:off x="18481112"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0" name="object 10">
            <a:extLst>
              <a:ext uri="{FF2B5EF4-FFF2-40B4-BE49-F238E27FC236}">
                <a16:creationId xmlns:a16="http://schemas.microsoft.com/office/drawing/2014/main" id="{B8EA3A91-D506-5202-ACA2-1F2F2ADBEA8B}"/>
              </a:ext>
            </a:extLst>
          </p:cNvPr>
          <p:cNvSpPr/>
          <p:nvPr/>
        </p:nvSpPr>
        <p:spPr>
          <a:xfrm>
            <a:off x="18742885"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1" name="object 11">
            <a:extLst>
              <a:ext uri="{FF2B5EF4-FFF2-40B4-BE49-F238E27FC236}">
                <a16:creationId xmlns:a16="http://schemas.microsoft.com/office/drawing/2014/main" id="{8B493C8C-A104-37ED-332B-68CD0DFD1482}"/>
              </a:ext>
            </a:extLst>
          </p:cNvPr>
          <p:cNvSpPr/>
          <p:nvPr/>
        </p:nvSpPr>
        <p:spPr>
          <a:xfrm>
            <a:off x="19004657"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2" name="object 12">
            <a:extLst>
              <a:ext uri="{FF2B5EF4-FFF2-40B4-BE49-F238E27FC236}">
                <a16:creationId xmlns:a16="http://schemas.microsoft.com/office/drawing/2014/main" id="{565E2218-9CBC-617C-C1D6-CD4E327D1B70}"/>
              </a:ext>
            </a:extLst>
          </p:cNvPr>
          <p:cNvSpPr/>
          <p:nvPr/>
        </p:nvSpPr>
        <p:spPr>
          <a:xfrm>
            <a:off x="19266428"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3" name="object 13">
            <a:extLst>
              <a:ext uri="{FF2B5EF4-FFF2-40B4-BE49-F238E27FC236}">
                <a16:creationId xmlns:a16="http://schemas.microsoft.com/office/drawing/2014/main" id="{ADCA000D-6412-452A-C33C-5B635CB74285}"/>
              </a:ext>
            </a:extLst>
          </p:cNvPr>
          <p:cNvSpPr/>
          <p:nvPr/>
        </p:nvSpPr>
        <p:spPr>
          <a:xfrm>
            <a:off x="19528201"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4" name="object 14">
            <a:extLst>
              <a:ext uri="{FF2B5EF4-FFF2-40B4-BE49-F238E27FC236}">
                <a16:creationId xmlns:a16="http://schemas.microsoft.com/office/drawing/2014/main" id="{E07A4C2A-AC9D-25F4-0E65-D7AD0DF68988}"/>
              </a:ext>
            </a:extLst>
          </p:cNvPr>
          <p:cNvSpPr/>
          <p:nvPr/>
        </p:nvSpPr>
        <p:spPr>
          <a:xfrm>
            <a:off x="19789973"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5" name="object 15">
            <a:extLst>
              <a:ext uri="{FF2B5EF4-FFF2-40B4-BE49-F238E27FC236}">
                <a16:creationId xmlns:a16="http://schemas.microsoft.com/office/drawing/2014/main" id="{EB99B72A-6F97-C96C-B7FD-322A580FD1A0}"/>
              </a:ext>
            </a:extLst>
          </p:cNvPr>
          <p:cNvSpPr/>
          <p:nvPr/>
        </p:nvSpPr>
        <p:spPr>
          <a:xfrm>
            <a:off x="17957569"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6" name="object 16">
            <a:extLst>
              <a:ext uri="{FF2B5EF4-FFF2-40B4-BE49-F238E27FC236}">
                <a16:creationId xmlns:a16="http://schemas.microsoft.com/office/drawing/2014/main" id="{22EAD805-EB47-40C4-0F5B-F2BBA687231D}"/>
              </a:ext>
            </a:extLst>
          </p:cNvPr>
          <p:cNvSpPr/>
          <p:nvPr/>
        </p:nvSpPr>
        <p:spPr>
          <a:xfrm>
            <a:off x="18219340"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7" name="object 17">
            <a:extLst>
              <a:ext uri="{FF2B5EF4-FFF2-40B4-BE49-F238E27FC236}">
                <a16:creationId xmlns:a16="http://schemas.microsoft.com/office/drawing/2014/main" id="{1A4E7EE0-187D-42EC-62E9-F153B1700F9B}"/>
              </a:ext>
            </a:extLst>
          </p:cNvPr>
          <p:cNvSpPr/>
          <p:nvPr/>
        </p:nvSpPr>
        <p:spPr>
          <a:xfrm>
            <a:off x="18481112"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8" name="object 18">
            <a:extLst>
              <a:ext uri="{FF2B5EF4-FFF2-40B4-BE49-F238E27FC236}">
                <a16:creationId xmlns:a16="http://schemas.microsoft.com/office/drawing/2014/main" id="{7F2574D4-35DC-D029-BB08-C1437EB91A1F}"/>
              </a:ext>
            </a:extLst>
          </p:cNvPr>
          <p:cNvSpPr/>
          <p:nvPr/>
        </p:nvSpPr>
        <p:spPr>
          <a:xfrm>
            <a:off x="18742885"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9" name="object 19">
            <a:extLst>
              <a:ext uri="{FF2B5EF4-FFF2-40B4-BE49-F238E27FC236}">
                <a16:creationId xmlns:a16="http://schemas.microsoft.com/office/drawing/2014/main" id="{785D73D3-31DB-C233-FAE2-66D4A3C87566}"/>
              </a:ext>
            </a:extLst>
          </p:cNvPr>
          <p:cNvSpPr/>
          <p:nvPr/>
        </p:nvSpPr>
        <p:spPr>
          <a:xfrm>
            <a:off x="19004657"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0" name="object 20">
            <a:extLst>
              <a:ext uri="{FF2B5EF4-FFF2-40B4-BE49-F238E27FC236}">
                <a16:creationId xmlns:a16="http://schemas.microsoft.com/office/drawing/2014/main" id="{DA61628E-5F61-0104-DD37-2B0AE51DADEB}"/>
              </a:ext>
            </a:extLst>
          </p:cNvPr>
          <p:cNvSpPr/>
          <p:nvPr/>
        </p:nvSpPr>
        <p:spPr>
          <a:xfrm>
            <a:off x="19266428"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1" name="object 21">
            <a:extLst>
              <a:ext uri="{FF2B5EF4-FFF2-40B4-BE49-F238E27FC236}">
                <a16:creationId xmlns:a16="http://schemas.microsoft.com/office/drawing/2014/main" id="{59AC5A9D-CFC8-A8E2-8600-457832DD4F0A}"/>
              </a:ext>
            </a:extLst>
          </p:cNvPr>
          <p:cNvSpPr/>
          <p:nvPr/>
        </p:nvSpPr>
        <p:spPr>
          <a:xfrm>
            <a:off x="19528201"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2" name="object 22">
            <a:extLst>
              <a:ext uri="{FF2B5EF4-FFF2-40B4-BE49-F238E27FC236}">
                <a16:creationId xmlns:a16="http://schemas.microsoft.com/office/drawing/2014/main" id="{9CE8C73E-131F-E002-456A-0D502D89D5B1}"/>
              </a:ext>
            </a:extLst>
          </p:cNvPr>
          <p:cNvSpPr/>
          <p:nvPr/>
        </p:nvSpPr>
        <p:spPr>
          <a:xfrm>
            <a:off x="19789973"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3" name="object 23">
            <a:extLst>
              <a:ext uri="{FF2B5EF4-FFF2-40B4-BE49-F238E27FC236}">
                <a16:creationId xmlns:a16="http://schemas.microsoft.com/office/drawing/2014/main" id="{CD204367-12BA-7CB8-863A-224BD49E9476}"/>
              </a:ext>
            </a:extLst>
          </p:cNvPr>
          <p:cNvSpPr/>
          <p:nvPr/>
        </p:nvSpPr>
        <p:spPr>
          <a:xfrm>
            <a:off x="17957569"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4" name="object 24">
            <a:extLst>
              <a:ext uri="{FF2B5EF4-FFF2-40B4-BE49-F238E27FC236}">
                <a16:creationId xmlns:a16="http://schemas.microsoft.com/office/drawing/2014/main" id="{97A3F1CF-9879-C1D7-AF19-766FF3D6C127}"/>
              </a:ext>
            </a:extLst>
          </p:cNvPr>
          <p:cNvSpPr/>
          <p:nvPr/>
        </p:nvSpPr>
        <p:spPr>
          <a:xfrm>
            <a:off x="18219340"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5" name="object 25">
            <a:extLst>
              <a:ext uri="{FF2B5EF4-FFF2-40B4-BE49-F238E27FC236}">
                <a16:creationId xmlns:a16="http://schemas.microsoft.com/office/drawing/2014/main" id="{AD00205A-C80B-86CD-0963-883B140D27C2}"/>
              </a:ext>
            </a:extLst>
          </p:cNvPr>
          <p:cNvSpPr/>
          <p:nvPr/>
        </p:nvSpPr>
        <p:spPr>
          <a:xfrm>
            <a:off x="18481112"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6" name="object 26">
            <a:extLst>
              <a:ext uri="{FF2B5EF4-FFF2-40B4-BE49-F238E27FC236}">
                <a16:creationId xmlns:a16="http://schemas.microsoft.com/office/drawing/2014/main" id="{6FBCD568-430F-83D7-2013-EBFA7AE74D84}"/>
              </a:ext>
            </a:extLst>
          </p:cNvPr>
          <p:cNvSpPr/>
          <p:nvPr/>
        </p:nvSpPr>
        <p:spPr>
          <a:xfrm>
            <a:off x="18742885"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7" name="object 27">
            <a:extLst>
              <a:ext uri="{FF2B5EF4-FFF2-40B4-BE49-F238E27FC236}">
                <a16:creationId xmlns:a16="http://schemas.microsoft.com/office/drawing/2014/main" id="{4F85BDB8-BFCF-236B-1FF1-8284FD43ADA3}"/>
              </a:ext>
            </a:extLst>
          </p:cNvPr>
          <p:cNvSpPr/>
          <p:nvPr/>
        </p:nvSpPr>
        <p:spPr>
          <a:xfrm>
            <a:off x="19004657"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8" name="object 28">
            <a:extLst>
              <a:ext uri="{FF2B5EF4-FFF2-40B4-BE49-F238E27FC236}">
                <a16:creationId xmlns:a16="http://schemas.microsoft.com/office/drawing/2014/main" id="{17623248-40C4-5C37-BD93-528F2F40791F}"/>
              </a:ext>
            </a:extLst>
          </p:cNvPr>
          <p:cNvSpPr/>
          <p:nvPr/>
        </p:nvSpPr>
        <p:spPr>
          <a:xfrm>
            <a:off x="19266428"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9" name="object 29">
            <a:extLst>
              <a:ext uri="{FF2B5EF4-FFF2-40B4-BE49-F238E27FC236}">
                <a16:creationId xmlns:a16="http://schemas.microsoft.com/office/drawing/2014/main" id="{F3CF6F97-52C3-51F3-3169-D89B1882A6BC}"/>
              </a:ext>
            </a:extLst>
          </p:cNvPr>
          <p:cNvSpPr/>
          <p:nvPr/>
        </p:nvSpPr>
        <p:spPr>
          <a:xfrm>
            <a:off x="19528201"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0" name="object 30">
            <a:extLst>
              <a:ext uri="{FF2B5EF4-FFF2-40B4-BE49-F238E27FC236}">
                <a16:creationId xmlns:a16="http://schemas.microsoft.com/office/drawing/2014/main" id="{35B07C0A-816E-B22D-39BC-0AAD2410FCFE}"/>
              </a:ext>
            </a:extLst>
          </p:cNvPr>
          <p:cNvSpPr/>
          <p:nvPr/>
        </p:nvSpPr>
        <p:spPr>
          <a:xfrm>
            <a:off x="19789973"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1" name="object 31">
            <a:extLst>
              <a:ext uri="{FF2B5EF4-FFF2-40B4-BE49-F238E27FC236}">
                <a16:creationId xmlns:a16="http://schemas.microsoft.com/office/drawing/2014/main" id="{7E2630D5-6007-ABDA-4AC8-E3BF7D00B82C}"/>
              </a:ext>
            </a:extLst>
          </p:cNvPr>
          <p:cNvSpPr/>
          <p:nvPr/>
        </p:nvSpPr>
        <p:spPr>
          <a:xfrm>
            <a:off x="17957569"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2" name="object 32">
            <a:extLst>
              <a:ext uri="{FF2B5EF4-FFF2-40B4-BE49-F238E27FC236}">
                <a16:creationId xmlns:a16="http://schemas.microsoft.com/office/drawing/2014/main" id="{9B60939D-62F0-85F2-F066-28D08A593096}"/>
              </a:ext>
            </a:extLst>
          </p:cNvPr>
          <p:cNvSpPr/>
          <p:nvPr/>
        </p:nvSpPr>
        <p:spPr>
          <a:xfrm>
            <a:off x="18219340"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3" name="object 33">
            <a:extLst>
              <a:ext uri="{FF2B5EF4-FFF2-40B4-BE49-F238E27FC236}">
                <a16:creationId xmlns:a16="http://schemas.microsoft.com/office/drawing/2014/main" id="{5E1FF401-BABF-305E-7F48-DA2E75C28830}"/>
              </a:ext>
            </a:extLst>
          </p:cNvPr>
          <p:cNvSpPr/>
          <p:nvPr/>
        </p:nvSpPr>
        <p:spPr>
          <a:xfrm>
            <a:off x="18481112"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4" name="object 34">
            <a:extLst>
              <a:ext uri="{FF2B5EF4-FFF2-40B4-BE49-F238E27FC236}">
                <a16:creationId xmlns:a16="http://schemas.microsoft.com/office/drawing/2014/main" id="{50237556-85EC-229D-49E6-AE9DECB88AA8}"/>
              </a:ext>
            </a:extLst>
          </p:cNvPr>
          <p:cNvSpPr/>
          <p:nvPr/>
        </p:nvSpPr>
        <p:spPr>
          <a:xfrm>
            <a:off x="18742885"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5" name="object 35">
            <a:extLst>
              <a:ext uri="{FF2B5EF4-FFF2-40B4-BE49-F238E27FC236}">
                <a16:creationId xmlns:a16="http://schemas.microsoft.com/office/drawing/2014/main" id="{B33484D5-D3E9-D86E-DD1A-80D6FA0B503D}"/>
              </a:ext>
            </a:extLst>
          </p:cNvPr>
          <p:cNvSpPr/>
          <p:nvPr/>
        </p:nvSpPr>
        <p:spPr>
          <a:xfrm>
            <a:off x="19004657"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6" name="object 36">
            <a:extLst>
              <a:ext uri="{FF2B5EF4-FFF2-40B4-BE49-F238E27FC236}">
                <a16:creationId xmlns:a16="http://schemas.microsoft.com/office/drawing/2014/main" id="{202B11A3-DC5D-AB8F-259A-1837AE843C65}"/>
              </a:ext>
            </a:extLst>
          </p:cNvPr>
          <p:cNvSpPr/>
          <p:nvPr/>
        </p:nvSpPr>
        <p:spPr>
          <a:xfrm>
            <a:off x="19266428"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7" name="object 37">
            <a:extLst>
              <a:ext uri="{FF2B5EF4-FFF2-40B4-BE49-F238E27FC236}">
                <a16:creationId xmlns:a16="http://schemas.microsoft.com/office/drawing/2014/main" id="{27B63169-3561-F488-2FE2-6FD47E1F5AB2}"/>
              </a:ext>
            </a:extLst>
          </p:cNvPr>
          <p:cNvSpPr/>
          <p:nvPr/>
        </p:nvSpPr>
        <p:spPr>
          <a:xfrm>
            <a:off x="19528201"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8" name="object 38">
            <a:extLst>
              <a:ext uri="{FF2B5EF4-FFF2-40B4-BE49-F238E27FC236}">
                <a16:creationId xmlns:a16="http://schemas.microsoft.com/office/drawing/2014/main" id="{A155B412-29AE-F299-F9AB-2FF4C7E01FA7}"/>
              </a:ext>
            </a:extLst>
          </p:cNvPr>
          <p:cNvSpPr/>
          <p:nvPr/>
        </p:nvSpPr>
        <p:spPr>
          <a:xfrm>
            <a:off x="19789973"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9" name="object 39">
            <a:extLst>
              <a:ext uri="{FF2B5EF4-FFF2-40B4-BE49-F238E27FC236}">
                <a16:creationId xmlns:a16="http://schemas.microsoft.com/office/drawing/2014/main" id="{1832C560-AFEB-CEA8-1A92-BF61FF2FA461}"/>
              </a:ext>
            </a:extLst>
          </p:cNvPr>
          <p:cNvSpPr/>
          <p:nvPr/>
        </p:nvSpPr>
        <p:spPr>
          <a:xfrm>
            <a:off x="17957569"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0" name="object 40">
            <a:extLst>
              <a:ext uri="{FF2B5EF4-FFF2-40B4-BE49-F238E27FC236}">
                <a16:creationId xmlns:a16="http://schemas.microsoft.com/office/drawing/2014/main" id="{C0C5F123-249B-E51E-B23F-06F77712C818}"/>
              </a:ext>
            </a:extLst>
          </p:cNvPr>
          <p:cNvSpPr/>
          <p:nvPr/>
        </p:nvSpPr>
        <p:spPr>
          <a:xfrm>
            <a:off x="18219340"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1" name="object 41">
            <a:extLst>
              <a:ext uri="{FF2B5EF4-FFF2-40B4-BE49-F238E27FC236}">
                <a16:creationId xmlns:a16="http://schemas.microsoft.com/office/drawing/2014/main" id="{C66CC177-02DC-5EF8-5026-A8D977C6BAA3}"/>
              </a:ext>
            </a:extLst>
          </p:cNvPr>
          <p:cNvSpPr/>
          <p:nvPr/>
        </p:nvSpPr>
        <p:spPr>
          <a:xfrm>
            <a:off x="18481112"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2" name="object 42">
            <a:extLst>
              <a:ext uri="{FF2B5EF4-FFF2-40B4-BE49-F238E27FC236}">
                <a16:creationId xmlns:a16="http://schemas.microsoft.com/office/drawing/2014/main" id="{BDE476E7-1DB2-73CE-1D6C-68FC6AF5E6E7}"/>
              </a:ext>
            </a:extLst>
          </p:cNvPr>
          <p:cNvSpPr/>
          <p:nvPr/>
        </p:nvSpPr>
        <p:spPr>
          <a:xfrm>
            <a:off x="18742885"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3" name="object 43">
            <a:extLst>
              <a:ext uri="{FF2B5EF4-FFF2-40B4-BE49-F238E27FC236}">
                <a16:creationId xmlns:a16="http://schemas.microsoft.com/office/drawing/2014/main" id="{B2D84873-7046-ECBB-A301-169DA3928046}"/>
              </a:ext>
            </a:extLst>
          </p:cNvPr>
          <p:cNvSpPr/>
          <p:nvPr/>
        </p:nvSpPr>
        <p:spPr>
          <a:xfrm>
            <a:off x="19004657"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4" name="object 44">
            <a:extLst>
              <a:ext uri="{FF2B5EF4-FFF2-40B4-BE49-F238E27FC236}">
                <a16:creationId xmlns:a16="http://schemas.microsoft.com/office/drawing/2014/main" id="{FAAA4D5B-FBBD-35FD-D5A7-1FA18BB7EE10}"/>
              </a:ext>
            </a:extLst>
          </p:cNvPr>
          <p:cNvSpPr/>
          <p:nvPr/>
        </p:nvSpPr>
        <p:spPr>
          <a:xfrm>
            <a:off x="19266428"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5" name="object 45">
            <a:extLst>
              <a:ext uri="{FF2B5EF4-FFF2-40B4-BE49-F238E27FC236}">
                <a16:creationId xmlns:a16="http://schemas.microsoft.com/office/drawing/2014/main" id="{00425206-E031-ABB9-E102-8CD0BD678B18}"/>
              </a:ext>
            </a:extLst>
          </p:cNvPr>
          <p:cNvSpPr/>
          <p:nvPr/>
        </p:nvSpPr>
        <p:spPr>
          <a:xfrm>
            <a:off x="19528201"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6" name="object 46">
            <a:extLst>
              <a:ext uri="{FF2B5EF4-FFF2-40B4-BE49-F238E27FC236}">
                <a16:creationId xmlns:a16="http://schemas.microsoft.com/office/drawing/2014/main" id="{9E793317-4EC2-BE99-89FC-7AFDCBBF6F2D}"/>
              </a:ext>
            </a:extLst>
          </p:cNvPr>
          <p:cNvSpPr/>
          <p:nvPr/>
        </p:nvSpPr>
        <p:spPr>
          <a:xfrm>
            <a:off x="19789973"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7" name="object 47">
            <a:extLst>
              <a:ext uri="{FF2B5EF4-FFF2-40B4-BE49-F238E27FC236}">
                <a16:creationId xmlns:a16="http://schemas.microsoft.com/office/drawing/2014/main" id="{B6A27AA2-7544-0589-3569-3259A16AC053}"/>
              </a:ext>
            </a:extLst>
          </p:cNvPr>
          <p:cNvSpPr/>
          <p:nvPr/>
        </p:nvSpPr>
        <p:spPr>
          <a:xfrm>
            <a:off x="17957569"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8" name="object 48">
            <a:extLst>
              <a:ext uri="{FF2B5EF4-FFF2-40B4-BE49-F238E27FC236}">
                <a16:creationId xmlns:a16="http://schemas.microsoft.com/office/drawing/2014/main" id="{6BC6BD42-608D-4DD3-4A86-8B5674504B45}"/>
              </a:ext>
            </a:extLst>
          </p:cNvPr>
          <p:cNvSpPr/>
          <p:nvPr/>
        </p:nvSpPr>
        <p:spPr>
          <a:xfrm>
            <a:off x="18219340"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9" name="object 49">
            <a:extLst>
              <a:ext uri="{FF2B5EF4-FFF2-40B4-BE49-F238E27FC236}">
                <a16:creationId xmlns:a16="http://schemas.microsoft.com/office/drawing/2014/main" id="{0BD9221E-6D1A-8122-CCA8-C55F774C5893}"/>
              </a:ext>
            </a:extLst>
          </p:cNvPr>
          <p:cNvSpPr/>
          <p:nvPr/>
        </p:nvSpPr>
        <p:spPr>
          <a:xfrm>
            <a:off x="18481112"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0" name="object 50">
            <a:extLst>
              <a:ext uri="{FF2B5EF4-FFF2-40B4-BE49-F238E27FC236}">
                <a16:creationId xmlns:a16="http://schemas.microsoft.com/office/drawing/2014/main" id="{BC1C748B-60A7-37BC-1067-03D9A7767C7A}"/>
              </a:ext>
            </a:extLst>
          </p:cNvPr>
          <p:cNvSpPr/>
          <p:nvPr/>
        </p:nvSpPr>
        <p:spPr>
          <a:xfrm>
            <a:off x="18742885"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1" name="object 51">
            <a:extLst>
              <a:ext uri="{FF2B5EF4-FFF2-40B4-BE49-F238E27FC236}">
                <a16:creationId xmlns:a16="http://schemas.microsoft.com/office/drawing/2014/main" id="{1CD6606B-0036-C072-B5A2-7D2297F6514E}"/>
              </a:ext>
            </a:extLst>
          </p:cNvPr>
          <p:cNvSpPr/>
          <p:nvPr/>
        </p:nvSpPr>
        <p:spPr>
          <a:xfrm>
            <a:off x="19004657"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2" name="object 52">
            <a:extLst>
              <a:ext uri="{FF2B5EF4-FFF2-40B4-BE49-F238E27FC236}">
                <a16:creationId xmlns:a16="http://schemas.microsoft.com/office/drawing/2014/main" id="{891EAADB-AC4D-EB63-53F1-C9FAB5C3C0C8}"/>
              </a:ext>
            </a:extLst>
          </p:cNvPr>
          <p:cNvSpPr/>
          <p:nvPr/>
        </p:nvSpPr>
        <p:spPr>
          <a:xfrm>
            <a:off x="19266428"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3" name="object 53">
            <a:extLst>
              <a:ext uri="{FF2B5EF4-FFF2-40B4-BE49-F238E27FC236}">
                <a16:creationId xmlns:a16="http://schemas.microsoft.com/office/drawing/2014/main" id="{3EF5A456-5585-A3F4-E9C3-093F81B1CAB2}"/>
              </a:ext>
            </a:extLst>
          </p:cNvPr>
          <p:cNvSpPr/>
          <p:nvPr/>
        </p:nvSpPr>
        <p:spPr>
          <a:xfrm>
            <a:off x="19528201"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4" name="object 54">
            <a:extLst>
              <a:ext uri="{FF2B5EF4-FFF2-40B4-BE49-F238E27FC236}">
                <a16:creationId xmlns:a16="http://schemas.microsoft.com/office/drawing/2014/main" id="{8CB42ADF-3260-A596-AB1C-E6CFA462EC18}"/>
              </a:ext>
            </a:extLst>
          </p:cNvPr>
          <p:cNvSpPr/>
          <p:nvPr/>
        </p:nvSpPr>
        <p:spPr>
          <a:xfrm>
            <a:off x="19789973"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5" name="object 55">
            <a:extLst>
              <a:ext uri="{FF2B5EF4-FFF2-40B4-BE49-F238E27FC236}">
                <a16:creationId xmlns:a16="http://schemas.microsoft.com/office/drawing/2014/main" id="{D4456294-1D36-ACEC-8CBE-9DE13E121870}"/>
              </a:ext>
            </a:extLst>
          </p:cNvPr>
          <p:cNvSpPr/>
          <p:nvPr/>
        </p:nvSpPr>
        <p:spPr>
          <a:xfrm>
            <a:off x="17957569"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6" name="object 56">
            <a:extLst>
              <a:ext uri="{FF2B5EF4-FFF2-40B4-BE49-F238E27FC236}">
                <a16:creationId xmlns:a16="http://schemas.microsoft.com/office/drawing/2014/main" id="{6B19D54C-F7BE-EF92-B497-16F1062B7969}"/>
              </a:ext>
            </a:extLst>
          </p:cNvPr>
          <p:cNvSpPr/>
          <p:nvPr/>
        </p:nvSpPr>
        <p:spPr>
          <a:xfrm>
            <a:off x="18219340"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7" name="object 57">
            <a:extLst>
              <a:ext uri="{FF2B5EF4-FFF2-40B4-BE49-F238E27FC236}">
                <a16:creationId xmlns:a16="http://schemas.microsoft.com/office/drawing/2014/main" id="{3B160202-8EAC-D242-5E7C-2E1B7A18A45B}"/>
              </a:ext>
            </a:extLst>
          </p:cNvPr>
          <p:cNvSpPr/>
          <p:nvPr/>
        </p:nvSpPr>
        <p:spPr>
          <a:xfrm>
            <a:off x="18481112"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8" name="object 58">
            <a:extLst>
              <a:ext uri="{FF2B5EF4-FFF2-40B4-BE49-F238E27FC236}">
                <a16:creationId xmlns:a16="http://schemas.microsoft.com/office/drawing/2014/main" id="{5266593D-E914-FE99-D977-A56C26BBF5B8}"/>
              </a:ext>
            </a:extLst>
          </p:cNvPr>
          <p:cNvSpPr/>
          <p:nvPr/>
        </p:nvSpPr>
        <p:spPr>
          <a:xfrm>
            <a:off x="18742885"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9" name="object 59">
            <a:extLst>
              <a:ext uri="{FF2B5EF4-FFF2-40B4-BE49-F238E27FC236}">
                <a16:creationId xmlns:a16="http://schemas.microsoft.com/office/drawing/2014/main" id="{F8318674-0016-FC27-9C25-25818D296998}"/>
              </a:ext>
            </a:extLst>
          </p:cNvPr>
          <p:cNvSpPr/>
          <p:nvPr/>
        </p:nvSpPr>
        <p:spPr>
          <a:xfrm>
            <a:off x="19004657"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0" name="object 60">
            <a:extLst>
              <a:ext uri="{FF2B5EF4-FFF2-40B4-BE49-F238E27FC236}">
                <a16:creationId xmlns:a16="http://schemas.microsoft.com/office/drawing/2014/main" id="{EB242FDA-9858-79F8-527D-ADFE68FE0E38}"/>
              </a:ext>
            </a:extLst>
          </p:cNvPr>
          <p:cNvSpPr/>
          <p:nvPr/>
        </p:nvSpPr>
        <p:spPr>
          <a:xfrm>
            <a:off x="19266428"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1" name="object 61">
            <a:extLst>
              <a:ext uri="{FF2B5EF4-FFF2-40B4-BE49-F238E27FC236}">
                <a16:creationId xmlns:a16="http://schemas.microsoft.com/office/drawing/2014/main" id="{E6BE7D66-E699-5EDE-6AF8-2D4D40F022CE}"/>
              </a:ext>
            </a:extLst>
          </p:cNvPr>
          <p:cNvSpPr/>
          <p:nvPr/>
        </p:nvSpPr>
        <p:spPr>
          <a:xfrm>
            <a:off x="19528201"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2" name="object 62">
            <a:extLst>
              <a:ext uri="{FF2B5EF4-FFF2-40B4-BE49-F238E27FC236}">
                <a16:creationId xmlns:a16="http://schemas.microsoft.com/office/drawing/2014/main" id="{B03F5BF2-9C12-6D85-A6EF-45FA470D31CC}"/>
              </a:ext>
            </a:extLst>
          </p:cNvPr>
          <p:cNvSpPr/>
          <p:nvPr/>
        </p:nvSpPr>
        <p:spPr>
          <a:xfrm>
            <a:off x="19789973"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3" name="object 63">
            <a:extLst>
              <a:ext uri="{FF2B5EF4-FFF2-40B4-BE49-F238E27FC236}">
                <a16:creationId xmlns:a16="http://schemas.microsoft.com/office/drawing/2014/main" id="{368CDB9C-B0CD-6A90-3F6F-8FF9386F86F7}"/>
              </a:ext>
            </a:extLst>
          </p:cNvPr>
          <p:cNvSpPr/>
          <p:nvPr/>
        </p:nvSpPr>
        <p:spPr>
          <a:xfrm>
            <a:off x="17957569"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4" name="object 64">
            <a:extLst>
              <a:ext uri="{FF2B5EF4-FFF2-40B4-BE49-F238E27FC236}">
                <a16:creationId xmlns:a16="http://schemas.microsoft.com/office/drawing/2014/main" id="{C72754DF-F3E2-B155-6518-862BEABDA5C1}"/>
              </a:ext>
            </a:extLst>
          </p:cNvPr>
          <p:cNvSpPr/>
          <p:nvPr/>
        </p:nvSpPr>
        <p:spPr>
          <a:xfrm>
            <a:off x="18219340"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5" name="object 65">
            <a:extLst>
              <a:ext uri="{FF2B5EF4-FFF2-40B4-BE49-F238E27FC236}">
                <a16:creationId xmlns:a16="http://schemas.microsoft.com/office/drawing/2014/main" id="{9A9842CB-C512-9F5A-5B15-9161A94D1266}"/>
              </a:ext>
            </a:extLst>
          </p:cNvPr>
          <p:cNvSpPr/>
          <p:nvPr/>
        </p:nvSpPr>
        <p:spPr>
          <a:xfrm>
            <a:off x="18481112"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6" name="object 66">
            <a:extLst>
              <a:ext uri="{FF2B5EF4-FFF2-40B4-BE49-F238E27FC236}">
                <a16:creationId xmlns:a16="http://schemas.microsoft.com/office/drawing/2014/main" id="{0D4BD07B-69E9-1719-FDFE-8E56722DB8CF}"/>
              </a:ext>
            </a:extLst>
          </p:cNvPr>
          <p:cNvSpPr/>
          <p:nvPr/>
        </p:nvSpPr>
        <p:spPr>
          <a:xfrm>
            <a:off x="18742885"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7" name="object 67">
            <a:extLst>
              <a:ext uri="{FF2B5EF4-FFF2-40B4-BE49-F238E27FC236}">
                <a16:creationId xmlns:a16="http://schemas.microsoft.com/office/drawing/2014/main" id="{3F4255D6-D4A6-2350-1FC9-115720FE339D}"/>
              </a:ext>
            </a:extLst>
          </p:cNvPr>
          <p:cNvSpPr/>
          <p:nvPr/>
        </p:nvSpPr>
        <p:spPr>
          <a:xfrm>
            <a:off x="19004657"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8" name="object 68">
            <a:extLst>
              <a:ext uri="{FF2B5EF4-FFF2-40B4-BE49-F238E27FC236}">
                <a16:creationId xmlns:a16="http://schemas.microsoft.com/office/drawing/2014/main" id="{69642D4F-1FA9-10A4-9891-26C2F36A7DFA}"/>
              </a:ext>
            </a:extLst>
          </p:cNvPr>
          <p:cNvSpPr/>
          <p:nvPr/>
        </p:nvSpPr>
        <p:spPr>
          <a:xfrm>
            <a:off x="19266428"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9" name="object 69">
            <a:extLst>
              <a:ext uri="{FF2B5EF4-FFF2-40B4-BE49-F238E27FC236}">
                <a16:creationId xmlns:a16="http://schemas.microsoft.com/office/drawing/2014/main" id="{A2AD3FCA-AD32-FBA2-959B-A2D82B743DF2}"/>
              </a:ext>
            </a:extLst>
          </p:cNvPr>
          <p:cNvSpPr/>
          <p:nvPr/>
        </p:nvSpPr>
        <p:spPr>
          <a:xfrm>
            <a:off x="19528201"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70" name="object 70">
            <a:extLst>
              <a:ext uri="{FF2B5EF4-FFF2-40B4-BE49-F238E27FC236}">
                <a16:creationId xmlns:a16="http://schemas.microsoft.com/office/drawing/2014/main" id="{294EA974-7E30-7956-BFFA-C751EEAFF4FA}"/>
              </a:ext>
            </a:extLst>
          </p:cNvPr>
          <p:cNvSpPr/>
          <p:nvPr/>
        </p:nvSpPr>
        <p:spPr>
          <a:xfrm>
            <a:off x="19789973"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79" name="Título 78">
            <a:extLst>
              <a:ext uri="{FF2B5EF4-FFF2-40B4-BE49-F238E27FC236}">
                <a16:creationId xmlns:a16="http://schemas.microsoft.com/office/drawing/2014/main" id="{752E9A73-F67D-FE72-A9F8-CEBDEC9CC2E0}"/>
              </a:ext>
            </a:extLst>
          </p:cNvPr>
          <p:cNvSpPr>
            <a:spLocks noGrp="1"/>
          </p:cNvSpPr>
          <p:nvPr>
            <p:ph type="title"/>
          </p:nvPr>
        </p:nvSpPr>
        <p:spPr>
          <a:xfrm>
            <a:off x="6241530" y="407897"/>
            <a:ext cx="7621040" cy="938719"/>
          </a:xfrm>
        </p:spPr>
        <p:txBody>
          <a:bodyPr/>
          <a:lstStyle/>
          <a:p>
            <a:r>
              <a:rPr lang="pt-BR" b="1" dirty="0">
                <a:solidFill>
                  <a:srgbClr val="C00000"/>
                </a:solidFill>
                <a:latin typeface="+mj-lt"/>
              </a:rPr>
              <a:t>Conf. Automático IP</a:t>
            </a:r>
          </a:p>
        </p:txBody>
      </p:sp>
      <p:pic>
        <p:nvPicPr>
          <p:cNvPr id="74" name="Picture 1">
            <a:extLst>
              <a:ext uri="{FF2B5EF4-FFF2-40B4-BE49-F238E27FC236}">
                <a16:creationId xmlns:a16="http://schemas.microsoft.com/office/drawing/2014/main" id="{F2167FA1-1857-77FF-822B-26FA47F4119A}"/>
              </a:ext>
            </a:extLst>
          </p:cNvPr>
          <p:cNvPicPr>
            <a:picLocks noChangeAspect="1"/>
          </p:cNvPicPr>
          <p:nvPr/>
        </p:nvPicPr>
        <p:blipFill>
          <a:blip r:embed="rId3"/>
          <a:stretch>
            <a:fillRect/>
          </a:stretch>
        </p:blipFill>
        <p:spPr>
          <a:xfrm>
            <a:off x="13625663" y="1769764"/>
            <a:ext cx="5378991" cy="6105155"/>
          </a:xfrm>
          <a:prstGeom prst="rect">
            <a:avLst/>
          </a:prstGeom>
        </p:spPr>
      </p:pic>
      <p:sp>
        <p:nvSpPr>
          <p:cNvPr id="75" name="Rectangle 2">
            <a:extLst>
              <a:ext uri="{FF2B5EF4-FFF2-40B4-BE49-F238E27FC236}">
                <a16:creationId xmlns:a16="http://schemas.microsoft.com/office/drawing/2014/main" id="{25CD7E77-1B8E-C576-1D24-74022E772ED4}"/>
              </a:ext>
            </a:extLst>
          </p:cNvPr>
          <p:cNvSpPr/>
          <p:nvPr/>
        </p:nvSpPr>
        <p:spPr>
          <a:xfrm>
            <a:off x="13664885" y="8303937"/>
            <a:ext cx="5758782" cy="2062103"/>
          </a:xfrm>
          <a:prstGeom prst="rect">
            <a:avLst/>
          </a:prstGeom>
        </p:spPr>
        <p:txBody>
          <a:bodyPr wrap="square">
            <a:spAutoFit/>
          </a:bodyPr>
          <a:lstStyle/>
          <a:p>
            <a:pPr rtl="0"/>
            <a:r>
              <a:rPr lang="pt-BR" sz="3200" b="1" dirty="0">
                <a:solidFill>
                  <a:srgbClr val="000000"/>
                </a:solidFill>
              </a:rPr>
              <a:t>Observação</a:t>
            </a:r>
            <a:r>
              <a:rPr lang="pt-BR" sz="3200" dirty="0">
                <a:solidFill>
                  <a:srgbClr val="000000"/>
                </a:solidFill>
              </a:rPr>
              <a:t>: o IPv6 usa DHCPv6 e SLAAC (</a:t>
            </a:r>
            <a:r>
              <a:rPr lang="pt-BR" sz="3200" dirty="0" err="1">
                <a:solidFill>
                  <a:srgbClr val="000000"/>
                </a:solidFill>
              </a:rPr>
              <a:t>Stateless</a:t>
            </a:r>
            <a:r>
              <a:rPr lang="pt-BR" sz="3200" dirty="0">
                <a:solidFill>
                  <a:srgbClr val="000000"/>
                </a:solidFill>
              </a:rPr>
              <a:t> </a:t>
            </a:r>
            <a:r>
              <a:rPr lang="pt-BR" sz="3200" dirty="0" err="1">
                <a:solidFill>
                  <a:srgbClr val="000000"/>
                </a:solidFill>
              </a:rPr>
              <a:t>Address</a:t>
            </a:r>
            <a:r>
              <a:rPr lang="pt-BR" sz="3200" dirty="0">
                <a:solidFill>
                  <a:srgbClr val="000000"/>
                </a:solidFill>
              </a:rPr>
              <a:t> </a:t>
            </a:r>
            <a:r>
              <a:rPr lang="pt-BR" sz="3200" dirty="0" err="1">
                <a:solidFill>
                  <a:srgbClr val="000000"/>
                </a:solidFill>
              </a:rPr>
              <a:t>Autoconfiguration</a:t>
            </a:r>
            <a:r>
              <a:rPr lang="pt-BR" sz="3200" dirty="0">
                <a:solidFill>
                  <a:srgbClr val="000000"/>
                </a:solidFill>
              </a:rPr>
              <a:t>) para alocação de endereços dinâmicos. </a:t>
            </a:r>
          </a:p>
        </p:txBody>
      </p:sp>
      <p:sp>
        <p:nvSpPr>
          <p:cNvPr id="76" name="Content Placeholder 3">
            <a:extLst>
              <a:ext uri="{FF2B5EF4-FFF2-40B4-BE49-F238E27FC236}">
                <a16:creationId xmlns:a16="http://schemas.microsoft.com/office/drawing/2014/main" id="{EACD65B5-A25A-5F7A-2941-FE29B4204CBF}"/>
              </a:ext>
            </a:extLst>
          </p:cNvPr>
          <p:cNvSpPr txBox="1">
            <a:spLocks/>
          </p:cNvSpPr>
          <p:nvPr/>
        </p:nvSpPr>
        <p:spPr>
          <a:xfrm>
            <a:off x="1278476" y="1898987"/>
            <a:ext cx="12115799" cy="3663492"/>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rtl="0">
              <a:lnSpc>
                <a:spcPct val="85000"/>
              </a:lnSpc>
              <a:spcBef>
                <a:spcPct val="30000"/>
              </a:spcBef>
              <a:buFont typeface="Arial" panose="020B0604020202020204" pitchFamily="34" charset="0"/>
              <a:buChar char="•"/>
            </a:pPr>
            <a:r>
              <a:rPr lang="pt-BR" sz="4000" kern="0" dirty="0">
                <a:solidFill>
                  <a:schemeClr val="tx1">
                    <a:lumMod val="65000"/>
                    <a:lumOff val="35000"/>
                  </a:schemeClr>
                </a:solidFill>
              </a:rPr>
              <a:t>O DHCP habilita a configuração automática de endereço IPv4 para todos os dispositivos finais com o DHCP ativo.</a:t>
            </a:r>
          </a:p>
          <a:p>
            <a:pPr rtl="0">
              <a:lnSpc>
                <a:spcPct val="85000"/>
              </a:lnSpc>
              <a:spcBef>
                <a:spcPct val="30000"/>
              </a:spcBef>
              <a:buFont typeface="Arial" panose="020B0604020202020204" pitchFamily="34" charset="0"/>
              <a:buChar char="•"/>
            </a:pPr>
            <a:r>
              <a:rPr lang="pt-BR" sz="4000" kern="0" dirty="0">
                <a:solidFill>
                  <a:schemeClr val="tx1">
                    <a:lumMod val="65000"/>
                    <a:lumOff val="35000"/>
                  </a:schemeClr>
                </a:solidFill>
              </a:rPr>
              <a:t>Os dispositivos finais são normalmente por padrão usando o DHCP para configuração automática de endereço IPv4.</a:t>
            </a:r>
          </a:p>
          <a:p>
            <a:pPr lvl="1" rtl="0">
              <a:lnSpc>
                <a:spcPct val="85000"/>
              </a:lnSpc>
              <a:spcBef>
                <a:spcPct val="30000"/>
              </a:spcBef>
            </a:pPr>
            <a:r>
              <a:rPr lang="pt-BR" sz="4000" kern="0" dirty="0">
                <a:solidFill>
                  <a:schemeClr val="tx1">
                    <a:lumMod val="65000"/>
                    <a:lumOff val="35000"/>
                  </a:schemeClr>
                </a:solidFill>
              </a:rPr>
              <a:t>Para configurar manualmente um endereço IPv4 em um host do Windows, abra o </a:t>
            </a:r>
            <a:r>
              <a:rPr lang="pt-BR" sz="4000" b="1" kern="0" dirty="0">
                <a:solidFill>
                  <a:schemeClr val="tx1">
                    <a:lumMod val="65000"/>
                    <a:lumOff val="35000"/>
                  </a:schemeClr>
                </a:solidFill>
              </a:rPr>
              <a:t>Painel de controle &gt; Central de Rede e Compartilhamento &gt; Alterar as configurações</a:t>
            </a:r>
            <a:r>
              <a:rPr lang="pt-BR" sz="4000" kern="0" dirty="0">
                <a:solidFill>
                  <a:schemeClr val="tx1">
                    <a:lumMod val="65000"/>
                    <a:lumOff val="35000"/>
                  </a:schemeClr>
                </a:solidFill>
              </a:rPr>
              <a:t> do adaptador e escolha o adaptador. Clique com o botão direito e selecione </a:t>
            </a:r>
            <a:r>
              <a:rPr lang="pt-BR" sz="4000" b="1" kern="0" dirty="0">
                <a:solidFill>
                  <a:schemeClr val="tx1">
                    <a:lumMod val="65000"/>
                    <a:lumOff val="35000"/>
                  </a:schemeClr>
                </a:solidFill>
              </a:rPr>
              <a:t>Propriedades</a:t>
            </a:r>
            <a:r>
              <a:rPr lang="pt-BR" sz="4000" kern="0" dirty="0">
                <a:solidFill>
                  <a:schemeClr val="tx1">
                    <a:lumMod val="65000"/>
                    <a:lumOff val="35000"/>
                  </a:schemeClr>
                </a:solidFill>
              </a:rPr>
              <a:t> para exibir as </a:t>
            </a:r>
            <a:r>
              <a:rPr lang="pt-BR" sz="4000" b="1" kern="0" dirty="0">
                <a:solidFill>
                  <a:schemeClr val="tx1">
                    <a:lumMod val="65000"/>
                    <a:lumOff val="35000"/>
                  </a:schemeClr>
                </a:solidFill>
              </a:rPr>
              <a:t>Propriedades da Conexão Local</a:t>
            </a:r>
          </a:p>
          <a:p>
            <a:pPr lvl="1" rtl="0">
              <a:lnSpc>
                <a:spcPct val="85000"/>
              </a:lnSpc>
              <a:spcBef>
                <a:spcPct val="30000"/>
              </a:spcBef>
            </a:pPr>
            <a:r>
              <a:rPr lang="pt-BR" sz="4000" kern="0" dirty="0">
                <a:solidFill>
                  <a:schemeClr val="tx1">
                    <a:lumMod val="65000"/>
                    <a:lumOff val="35000"/>
                  </a:schemeClr>
                </a:solidFill>
              </a:rPr>
              <a:t>Em seguida, clique em </a:t>
            </a:r>
            <a:r>
              <a:rPr lang="pt-BR" sz="4000" b="1" kern="0" dirty="0">
                <a:solidFill>
                  <a:schemeClr val="tx1">
                    <a:lumMod val="65000"/>
                    <a:lumOff val="35000"/>
                  </a:schemeClr>
                </a:solidFill>
              </a:rPr>
              <a:t>Preferência</a:t>
            </a:r>
            <a:r>
              <a:rPr lang="pt-BR" sz="4000" kern="0" dirty="0">
                <a:solidFill>
                  <a:schemeClr val="tx1">
                    <a:lumMod val="65000"/>
                    <a:lumOff val="35000"/>
                  </a:schemeClr>
                </a:solidFill>
              </a:rPr>
              <a:t>s para abrir a janela </a:t>
            </a:r>
            <a:r>
              <a:rPr lang="pt-BR" sz="4000" b="1" kern="0" dirty="0">
                <a:solidFill>
                  <a:schemeClr val="tx1">
                    <a:lumMod val="65000"/>
                    <a:lumOff val="35000"/>
                  </a:schemeClr>
                </a:solidFill>
              </a:rPr>
              <a:t>Propriedades da Internet </a:t>
            </a:r>
            <a:r>
              <a:rPr lang="pt-BR" sz="4000" b="1" kern="0" dirty="0" err="1">
                <a:solidFill>
                  <a:schemeClr val="tx1">
                    <a:lumMod val="65000"/>
                    <a:lumOff val="35000"/>
                  </a:schemeClr>
                </a:solidFill>
              </a:rPr>
              <a:t>Protocol</a:t>
            </a:r>
            <a:r>
              <a:rPr lang="pt-BR" sz="4000" b="1" kern="0" dirty="0">
                <a:solidFill>
                  <a:schemeClr val="tx1">
                    <a:lumMod val="65000"/>
                    <a:lumOff val="35000"/>
                  </a:schemeClr>
                </a:solidFill>
              </a:rPr>
              <a:t> Versão 4 (TCP / IPv4)</a:t>
            </a:r>
            <a:r>
              <a:rPr lang="pt-BR" sz="4000" kern="0" dirty="0">
                <a:solidFill>
                  <a:schemeClr val="tx1">
                    <a:lumMod val="65000"/>
                    <a:lumOff val="35000"/>
                  </a:schemeClr>
                </a:solidFill>
              </a:rPr>
              <a:t> e selecione </a:t>
            </a:r>
            <a:r>
              <a:rPr lang="pt-BR" sz="4000" b="1" kern="0" dirty="0">
                <a:solidFill>
                  <a:schemeClr val="tx1">
                    <a:lumMod val="65000"/>
                    <a:lumOff val="35000"/>
                  </a:schemeClr>
                </a:solidFill>
              </a:rPr>
              <a:t>Obter um endereço IP automaticamente</a:t>
            </a:r>
            <a:r>
              <a:rPr lang="pt-BR" sz="4000" kern="0" dirty="0">
                <a:solidFill>
                  <a:schemeClr val="tx1">
                    <a:lumMod val="65000"/>
                    <a:lumOff val="35000"/>
                  </a:schemeClr>
                </a:solidFill>
              </a:rPr>
              <a:t> e </a:t>
            </a:r>
            <a:r>
              <a:rPr lang="pt-BR" sz="4000" b="1" kern="0" dirty="0">
                <a:solidFill>
                  <a:schemeClr val="tx1">
                    <a:lumMod val="65000"/>
                    <a:lumOff val="35000"/>
                  </a:schemeClr>
                </a:solidFill>
              </a:rPr>
              <a:t>Obter automaticamente o endereço do servidor DNS.</a:t>
            </a:r>
          </a:p>
          <a:p>
            <a:pPr>
              <a:lnSpc>
                <a:spcPct val="85000"/>
              </a:lnSpc>
              <a:spcBef>
                <a:spcPct val="30000"/>
              </a:spcBef>
            </a:pPr>
            <a:endParaRPr lang="en-US" sz="3600" kern="0" dirty="0">
              <a:solidFill>
                <a:schemeClr val="tx1">
                  <a:lumMod val="65000"/>
                  <a:lumOff val="35000"/>
                </a:schemeClr>
              </a:solidFill>
              <a:latin typeface="Arial "/>
            </a:endParaRPr>
          </a:p>
        </p:txBody>
      </p:sp>
    </p:spTree>
    <p:extLst>
      <p:ext uri="{BB962C8B-B14F-4D97-AF65-F5344CB8AC3E}">
        <p14:creationId xmlns:p14="http://schemas.microsoft.com/office/powerpoint/2010/main" val="26546805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20104100" cy="11308715"/>
            <a:chOff x="0" y="0"/>
            <a:chExt cx="20104100" cy="11308715"/>
          </a:xfrm>
        </p:grpSpPr>
        <p:pic>
          <p:nvPicPr>
            <p:cNvPr id="3" name="object 3"/>
            <p:cNvPicPr/>
            <p:nvPr/>
          </p:nvPicPr>
          <p:blipFill>
            <a:blip r:embed="rId2" cstate="print"/>
            <a:stretch>
              <a:fillRect/>
            </a:stretch>
          </p:blipFill>
          <p:spPr>
            <a:xfrm>
              <a:off x="0" y="0"/>
              <a:ext cx="20104100" cy="11308556"/>
            </a:xfrm>
            <a:prstGeom prst="rect">
              <a:avLst/>
            </a:prstGeom>
          </p:spPr>
        </p:pic>
        <p:sp>
          <p:nvSpPr>
            <p:cNvPr id="4" name="object 4"/>
            <p:cNvSpPr/>
            <p:nvPr/>
          </p:nvSpPr>
          <p:spPr>
            <a:xfrm>
              <a:off x="2912068" y="4985450"/>
              <a:ext cx="5242560" cy="1337945"/>
            </a:xfrm>
            <a:custGeom>
              <a:avLst/>
              <a:gdLst/>
              <a:ahLst/>
              <a:cxnLst/>
              <a:rect l="l" t="t" r="r" b="b"/>
              <a:pathLst>
                <a:path w="5242559" h="1337945">
                  <a:moveTo>
                    <a:pt x="5242028" y="0"/>
                  </a:moveTo>
                  <a:lnTo>
                    <a:pt x="0" y="0"/>
                  </a:lnTo>
                  <a:lnTo>
                    <a:pt x="0" y="1337655"/>
                  </a:lnTo>
                  <a:lnTo>
                    <a:pt x="5242028" y="1337655"/>
                  </a:lnTo>
                  <a:lnTo>
                    <a:pt x="5242028" y="0"/>
                  </a:lnTo>
                  <a:close/>
                </a:path>
              </a:pathLst>
            </a:custGeom>
            <a:solidFill>
              <a:srgbClr val="E21013"/>
            </a:solidFill>
          </p:spPr>
          <p:txBody>
            <a:bodyPr wrap="square" lIns="0" tIns="0" rIns="0" bIns="0" rtlCol="0"/>
            <a:lstStyle/>
            <a:p>
              <a:endParaRPr/>
            </a:p>
          </p:txBody>
        </p:sp>
        <p:sp>
          <p:nvSpPr>
            <p:cNvPr id="5" name="object 5"/>
            <p:cNvSpPr/>
            <p:nvPr/>
          </p:nvSpPr>
          <p:spPr>
            <a:xfrm>
              <a:off x="2911983" y="5156523"/>
              <a:ext cx="5242560" cy="993775"/>
            </a:xfrm>
            <a:custGeom>
              <a:avLst/>
              <a:gdLst/>
              <a:ahLst/>
              <a:cxnLst/>
              <a:rect l="l" t="t" r="r" b="b"/>
              <a:pathLst>
                <a:path w="5242559" h="993775">
                  <a:moveTo>
                    <a:pt x="281571" y="938250"/>
                  </a:moveTo>
                  <a:lnTo>
                    <a:pt x="0" y="938250"/>
                  </a:lnTo>
                  <a:lnTo>
                    <a:pt x="0" y="973455"/>
                  </a:lnTo>
                  <a:lnTo>
                    <a:pt x="281571" y="973455"/>
                  </a:lnTo>
                  <a:lnTo>
                    <a:pt x="281571" y="938250"/>
                  </a:lnTo>
                  <a:close/>
                </a:path>
                <a:path w="5242559" h="993775">
                  <a:moveTo>
                    <a:pt x="281571" y="712901"/>
                  </a:moveTo>
                  <a:lnTo>
                    <a:pt x="0" y="712901"/>
                  </a:lnTo>
                  <a:lnTo>
                    <a:pt x="0" y="748106"/>
                  </a:lnTo>
                  <a:lnTo>
                    <a:pt x="281571" y="748106"/>
                  </a:lnTo>
                  <a:lnTo>
                    <a:pt x="281571" y="712901"/>
                  </a:lnTo>
                  <a:close/>
                </a:path>
                <a:path w="5242559" h="993775">
                  <a:moveTo>
                    <a:pt x="281571" y="479120"/>
                  </a:moveTo>
                  <a:lnTo>
                    <a:pt x="0" y="479120"/>
                  </a:lnTo>
                  <a:lnTo>
                    <a:pt x="0" y="514324"/>
                  </a:lnTo>
                  <a:lnTo>
                    <a:pt x="281571" y="514324"/>
                  </a:lnTo>
                  <a:lnTo>
                    <a:pt x="281571" y="479120"/>
                  </a:lnTo>
                  <a:close/>
                </a:path>
                <a:path w="5242559" h="993775">
                  <a:moveTo>
                    <a:pt x="281571" y="248475"/>
                  </a:moveTo>
                  <a:lnTo>
                    <a:pt x="0" y="248475"/>
                  </a:lnTo>
                  <a:lnTo>
                    <a:pt x="0" y="283730"/>
                  </a:lnTo>
                  <a:lnTo>
                    <a:pt x="281571" y="283730"/>
                  </a:lnTo>
                  <a:lnTo>
                    <a:pt x="281571" y="248475"/>
                  </a:lnTo>
                  <a:close/>
                </a:path>
                <a:path w="5242559" h="993775">
                  <a:moveTo>
                    <a:pt x="281571" y="23812"/>
                  </a:moveTo>
                  <a:lnTo>
                    <a:pt x="0" y="23812"/>
                  </a:lnTo>
                  <a:lnTo>
                    <a:pt x="0" y="59016"/>
                  </a:lnTo>
                  <a:lnTo>
                    <a:pt x="281571" y="59016"/>
                  </a:lnTo>
                  <a:lnTo>
                    <a:pt x="281571" y="23812"/>
                  </a:lnTo>
                  <a:close/>
                </a:path>
                <a:path w="5242559" h="993775">
                  <a:moveTo>
                    <a:pt x="1289888" y="204787"/>
                  </a:moveTo>
                  <a:lnTo>
                    <a:pt x="1287195" y="184924"/>
                  </a:lnTo>
                  <a:lnTo>
                    <a:pt x="1284528" y="165150"/>
                  </a:lnTo>
                  <a:lnTo>
                    <a:pt x="1272222" y="130467"/>
                  </a:lnTo>
                  <a:lnTo>
                    <a:pt x="1229385" y="74917"/>
                  </a:lnTo>
                  <a:lnTo>
                    <a:pt x="1166685" y="36169"/>
                  </a:lnTo>
                  <a:lnTo>
                    <a:pt x="1129525" y="22491"/>
                  </a:lnTo>
                  <a:lnTo>
                    <a:pt x="1089393" y="12280"/>
                  </a:lnTo>
                  <a:lnTo>
                    <a:pt x="1046924" y="5295"/>
                  </a:lnTo>
                  <a:lnTo>
                    <a:pt x="1002792" y="1282"/>
                  </a:lnTo>
                  <a:lnTo>
                    <a:pt x="957656" y="0"/>
                  </a:lnTo>
                  <a:lnTo>
                    <a:pt x="911479" y="1143"/>
                  </a:lnTo>
                  <a:lnTo>
                    <a:pt x="865327" y="4775"/>
                  </a:lnTo>
                  <a:lnTo>
                    <a:pt x="819670" y="11163"/>
                  </a:lnTo>
                  <a:lnTo>
                    <a:pt x="774928" y="20586"/>
                  </a:lnTo>
                  <a:lnTo>
                    <a:pt x="731558" y="33324"/>
                  </a:lnTo>
                  <a:lnTo>
                    <a:pt x="690016" y="49669"/>
                  </a:lnTo>
                  <a:lnTo>
                    <a:pt x="650760" y="69875"/>
                  </a:lnTo>
                  <a:lnTo>
                    <a:pt x="614222" y="94221"/>
                  </a:lnTo>
                  <a:lnTo>
                    <a:pt x="580872" y="123012"/>
                  </a:lnTo>
                  <a:lnTo>
                    <a:pt x="551141" y="156489"/>
                  </a:lnTo>
                  <a:lnTo>
                    <a:pt x="525487" y="194970"/>
                  </a:lnTo>
                  <a:lnTo>
                    <a:pt x="504355" y="238696"/>
                  </a:lnTo>
                  <a:lnTo>
                    <a:pt x="488200" y="287972"/>
                  </a:lnTo>
                  <a:lnTo>
                    <a:pt x="481558" y="338035"/>
                  </a:lnTo>
                  <a:lnTo>
                    <a:pt x="483577" y="384644"/>
                  </a:lnTo>
                  <a:lnTo>
                    <a:pt x="494474" y="427012"/>
                  </a:lnTo>
                  <a:lnTo>
                    <a:pt x="514477" y="464312"/>
                  </a:lnTo>
                  <a:lnTo>
                    <a:pt x="543801" y="495744"/>
                  </a:lnTo>
                  <a:lnTo>
                    <a:pt x="582663" y="520509"/>
                  </a:lnTo>
                  <a:lnTo>
                    <a:pt x="634098" y="542620"/>
                  </a:lnTo>
                  <a:lnTo>
                    <a:pt x="685101" y="560095"/>
                  </a:lnTo>
                  <a:lnTo>
                    <a:pt x="734580" y="574154"/>
                  </a:lnTo>
                  <a:lnTo>
                    <a:pt x="824623" y="597027"/>
                  </a:lnTo>
                  <a:lnTo>
                    <a:pt x="863003" y="608342"/>
                  </a:lnTo>
                  <a:lnTo>
                    <a:pt x="895477" y="621220"/>
                  </a:lnTo>
                  <a:lnTo>
                    <a:pt x="920978" y="636917"/>
                  </a:lnTo>
                  <a:lnTo>
                    <a:pt x="938403" y="656678"/>
                  </a:lnTo>
                  <a:lnTo>
                    <a:pt x="946658" y="681748"/>
                  </a:lnTo>
                  <a:lnTo>
                    <a:pt x="944651" y="713359"/>
                  </a:lnTo>
                  <a:lnTo>
                    <a:pt x="922705" y="754976"/>
                  </a:lnTo>
                  <a:lnTo>
                    <a:pt x="882992" y="784707"/>
                  </a:lnTo>
                  <a:lnTo>
                    <a:pt x="834351" y="802538"/>
                  </a:lnTo>
                  <a:lnTo>
                    <a:pt x="785672" y="808482"/>
                  </a:lnTo>
                  <a:lnTo>
                    <a:pt x="733640" y="802678"/>
                  </a:lnTo>
                  <a:lnTo>
                    <a:pt x="692861" y="785520"/>
                  </a:lnTo>
                  <a:lnTo>
                    <a:pt x="665060" y="757402"/>
                  </a:lnTo>
                  <a:lnTo>
                    <a:pt x="651979" y="718680"/>
                  </a:lnTo>
                  <a:lnTo>
                    <a:pt x="655332" y="669772"/>
                  </a:lnTo>
                  <a:lnTo>
                    <a:pt x="391109" y="669772"/>
                  </a:lnTo>
                  <a:lnTo>
                    <a:pt x="383362" y="726135"/>
                  </a:lnTo>
                  <a:lnTo>
                    <a:pt x="383374" y="775970"/>
                  </a:lnTo>
                  <a:lnTo>
                    <a:pt x="390588" y="819632"/>
                  </a:lnTo>
                  <a:lnTo>
                    <a:pt x="404507" y="857453"/>
                  </a:lnTo>
                  <a:lnTo>
                    <a:pt x="450291" y="917028"/>
                  </a:lnTo>
                  <a:lnTo>
                    <a:pt x="481114" y="939482"/>
                  </a:lnTo>
                  <a:lnTo>
                    <a:pt x="516521" y="957503"/>
                  </a:lnTo>
                  <a:lnTo>
                    <a:pt x="555980" y="971473"/>
                  </a:lnTo>
                  <a:lnTo>
                    <a:pt x="598970" y="981722"/>
                  </a:lnTo>
                  <a:lnTo>
                    <a:pt x="644969" y="988606"/>
                  </a:lnTo>
                  <a:lnTo>
                    <a:pt x="693445" y="992466"/>
                  </a:lnTo>
                  <a:lnTo>
                    <a:pt x="743877" y="993686"/>
                  </a:lnTo>
                  <a:lnTo>
                    <a:pt x="794664" y="991984"/>
                  </a:lnTo>
                  <a:lnTo>
                    <a:pt x="844905" y="986878"/>
                  </a:lnTo>
                  <a:lnTo>
                    <a:pt x="894105" y="978331"/>
                  </a:lnTo>
                  <a:lnTo>
                    <a:pt x="941819" y="966304"/>
                  </a:lnTo>
                  <a:lnTo>
                    <a:pt x="987564" y="950798"/>
                  </a:lnTo>
                  <a:lnTo>
                    <a:pt x="1030846" y="931760"/>
                  </a:lnTo>
                  <a:lnTo>
                    <a:pt x="1071219" y="909167"/>
                  </a:lnTo>
                  <a:lnTo>
                    <a:pt x="1108189" y="883005"/>
                  </a:lnTo>
                  <a:lnTo>
                    <a:pt x="1141298" y="853224"/>
                  </a:lnTo>
                  <a:lnTo>
                    <a:pt x="1170063" y="819823"/>
                  </a:lnTo>
                  <a:lnTo>
                    <a:pt x="1194015" y="782751"/>
                  </a:lnTo>
                  <a:lnTo>
                    <a:pt x="1212672" y="741984"/>
                  </a:lnTo>
                  <a:lnTo>
                    <a:pt x="1225575" y="697509"/>
                  </a:lnTo>
                  <a:lnTo>
                    <a:pt x="1233309" y="642226"/>
                  </a:lnTo>
                  <a:lnTo>
                    <a:pt x="1231950" y="594804"/>
                  </a:lnTo>
                  <a:lnTo>
                    <a:pt x="1222514" y="554507"/>
                  </a:lnTo>
                  <a:lnTo>
                    <a:pt x="1183284" y="492379"/>
                  </a:lnTo>
                  <a:lnTo>
                    <a:pt x="1123530" y="449999"/>
                  </a:lnTo>
                  <a:lnTo>
                    <a:pt x="1088415" y="434390"/>
                  </a:lnTo>
                  <a:lnTo>
                    <a:pt x="1051115" y="421538"/>
                  </a:lnTo>
                  <a:lnTo>
                    <a:pt x="1012647" y="410718"/>
                  </a:lnTo>
                  <a:lnTo>
                    <a:pt x="936078" y="392214"/>
                  </a:lnTo>
                  <a:lnTo>
                    <a:pt x="899960" y="383082"/>
                  </a:lnTo>
                  <a:lnTo>
                    <a:pt x="849528" y="367804"/>
                  </a:lnTo>
                  <a:lnTo>
                    <a:pt x="804138" y="346938"/>
                  </a:lnTo>
                  <a:lnTo>
                    <a:pt x="773887" y="316407"/>
                  </a:lnTo>
                  <a:lnTo>
                    <a:pt x="768934" y="272110"/>
                  </a:lnTo>
                  <a:lnTo>
                    <a:pt x="785317" y="238429"/>
                  </a:lnTo>
                  <a:lnTo>
                    <a:pt x="816013" y="210680"/>
                  </a:lnTo>
                  <a:lnTo>
                    <a:pt x="856195" y="191858"/>
                  </a:lnTo>
                  <a:lnTo>
                    <a:pt x="901052" y="184924"/>
                  </a:lnTo>
                  <a:lnTo>
                    <a:pt x="932332" y="186893"/>
                  </a:lnTo>
                  <a:lnTo>
                    <a:pt x="980084" y="202222"/>
                  </a:lnTo>
                  <a:lnTo>
                    <a:pt x="1008494" y="231711"/>
                  </a:lnTo>
                  <a:lnTo>
                    <a:pt x="1016889" y="273837"/>
                  </a:lnTo>
                  <a:lnTo>
                    <a:pt x="1012901" y="299847"/>
                  </a:lnTo>
                  <a:lnTo>
                    <a:pt x="1277099" y="299847"/>
                  </a:lnTo>
                  <a:lnTo>
                    <a:pt x="1287627" y="249605"/>
                  </a:lnTo>
                  <a:lnTo>
                    <a:pt x="1289888" y="204787"/>
                  </a:lnTo>
                  <a:close/>
                </a:path>
                <a:path w="5242559" h="993775">
                  <a:moveTo>
                    <a:pt x="2244153" y="19761"/>
                  </a:moveTo>
                  <a:lnTo>
                    <a:pt x="1517561" y="19761"/>
                  </a:lnTo>
                  <a:lnTo>
                    <a:pt x="1314792" y="973645"/>
                  </a:lnTo>
                  <a:lnTo>
                    <a:pt x="2041398" y="973645"/>
                  </a:lnTo>
                  <a:lnTo>
                    <a:pt x="2080793" y="788670"/>
                  </a:lnTo>
                  <a:lnTo>
                    <a:pt x="1618399" y="788670"/>
                  </a:lnTo>
                  <a:lnTo>
                    <a:pt x="1661350" y="586536"/>
                  </a:lnTo>
                  <a:lnTo>
                    <a:pt x="2086737" y="586536"/>
                  </a:lnTo>
                  <a:lnTo>
                    <a:pt x="2125903" y="401612"/>
                  </a:lnTo>
                  <a:lnTo>
                    <a:pt x="1700504" y="401612"/>
                  </a:lnTo>
                  <a:lnTo>
                    <a:pt x="1742351" y="204736"/>
                  </a:lnTo>
                  <a:lnTo>
                    <a:pt x="2204758" y="204736"/>
                  </a:lnTo>
                  <a:lnTo>
                    <a:pt x="2244153" y="19761"/>
                  </a:lnTo>
                  <a:close/>
                </a:path>
                <a:path w="5242559" h="993775">
                  <a:moveTo>
                    <a:pt x="3323475" y="19761"/>
                  </a:moveTo>
                  <a:lnTo>
                    <a:pt x="3085681" y="19761"/>
                  </a:lnTo>
                  <a:lnTo>
                    <a:pt x="2935084" y="727875"/>
                  </a:lnTo>
                  <a:lnTo>
                    <a:pt x="2931998" y="730554"/>
                  </a:lnTo>
                  <a:lnTo>
                    <a:pt x="2816326" y="243078"/>
                  </a:lnTo>
                  <a:lnTo>
                    <a:pt x="2763329" y="19761"/>
                  </a:lnTo>
                  <a:lnTo>
                    <a:pt x="2393416" y="19761"/>
                  </a:lnTo>
                  <a:lnTo>
                    <a:pt x="2190648" y="973645"/>
                  </a:lnTo>
                  <a:lnTo>
                    <a:pt x="2428443" y="973645"/>
                  </a:lnTo>
                  <a:lnTo>
                    <a:pt x="2583700" y="243078"/>
                  </a:lnTo>
                  <a:lnTo>
                    <a:pt x="2586329" y="243078"/>
                  </a:lnTo>
                  <a:lnTo>
                    <a:pt x="2754757" y="973645"/>
                  </a:lnTo>
                  <a:lnTo>
                    <a:pt x="3120707" y="973645"/>
                  </a:lnTo>
                  <a:lnTo>
                    <a:pt x="3172383" y="730554"/>
                  </a:lnTo>
                  <a:lnTo>
                    <a:pt x="3323475" y="19761"/>
                  </a:lnTo>
                  <a:close/>
                </a:path>
                <a:path w="5242559" h="993775">
                  <a:moveTo>
                    <a:pt x="4293857" y="973645"/>
                  </a:moveTo>
                  <a:lnTo>
                    <a:pt x="4259923" y="787361"/>
                  </a:lnTo>
                  <a:lnTo>
                    <a:pt x="4226242" y="602399"/>
                  </a:lnTo>
                  <a:lnTo>
                    <a:pt x="4154043" y="206019"/>
                  </a:lnTo>
                  <a:lnTo>
                    <a:pt x="4120121" y="19761"/>
                  </a:lnTo>
                  <a:lnTo>
                    <a:pt x="3945966" y="19761"/>
                  </a:lnTo>
                  <a:lnTo>
                    <a:pt x="3945966" y="602399"/>
                  </a:lnTo>
                  <a:lnTo>
                    <a:pt x="3690988" y="602399"/>
                  </a:lnTo>
                  <a:lnTo>
                    <a:pt x="3904780" y="206019"/>
                  </a:lnTo>
                  <a:lnTo>
                    <a:pt x="3908729" y="206019"/>
                  </a:lnTo>
                  <a:lnTo>
                    <a:pt x="3945966" y="602399"/>
                  </a:lnTo>
                  <a:lnTo>
                    <a:pt x="3945966" y="19761"/>
                  </a:lnTo>
                  <a:lnTo>
                    <a:pt x="3797770" y="19761"/>
                  </a:lnTo>
                  <a:lnTo>
                    <a:pt x="3218446" y="973645"/>
                  </a:lnTo>
                  <a:lnTo>
                    <a:pt x="3482695" y="973645"/>
                  </a:lnTo>
                  <a:lnTo>
                    <a:pt x="3584397" y="787361"/>
                  </a:lnTo>
                  <a:lnTo>
                    <a:pt x="3971506" y="787361"/>
                  </a:lnTo>
                  <a:lnTo>
                    <a:pt x="3995280" y="973645"/>
                  </a:lnTo>
                  <a:lnTo>
                    <a:pt x="4293857" y="973645"/>
                  </a:lnTo>
                  <a:close/>
                </a:path>
                <a:path w="5242559" h="993775">
                  <a:moveTo>
                    <a:pt x="4861230" y="19761"/>
                  </a:moveTo>
                  <a:lnTo>
                    <a:pt x="4597044" y="19761"/>
                  </a:lnTo>
                  <a:lnTo>
                    <a:pt x="4394225" y="973645"/>
                  </a:lnTo>
                  <a:lnTo>
                    <a:pt x="4658461" y="973645"/>
                  </a:lnTo>
                  <a:lnTo>
                    <a:pt x="4861230" y="19761"/>
                  </a:lnTo>
                  <a:close/>
                </a:path>
                <a:path w="5242559" h="993775">
                  <a:moveTo>
                    <a:pt x="5242026" y="938250"/>
                  </a:moveTo>
                  <a:lnTo>
                    <a:pt x="4960455" y="938250"/>
                  </a:lnTo>
                  <a:lnTo>
                    <a:pt x="4960455" y="973455"/>
                  </a:lnTo>
                  <a:lnTo>
                    <a:pt x="5242026" y="973455"/>
                  </a:lnTo>
                  <a:lnTo>
                    <a:pt x="5242026" y="938250"/>
                  </a:lnTo>
                  <a:close/>
                </a:path>
                <a:path w="5242559" h="993775">
                  <a:moveTo>
                    <a:pt x="5242026" y="712901"/>
                  </a:moveTo>
                  <a:lnTo>
                    <a:pt x="4960455" y="712901"/>
                  </a:lnTo>
                  <a:lnTo>
                    <a:pt x="4960455" y="748106"/>
                  </a:lnTo>
                  <a:lnTo>
                    <a:pt x="5242026" y="748106"/>
                  </a:lnTo>
                  <a:lnTo>
                    <a:pt x="5242026" y="712901"/>
                  </a:lnTo>
                  <a:close/>
                </a:path>
                <a:path w="5242559" h="993775">
                  <a:moveTo>
                    <a:pt x="5242026" y="479120"/>
                  </a:moveTo>
                  <a:lnTo>
                    <a:pt x="4960455" y="479120"/>
                  </a:lnTo>
                  <a:lnTo>
                    <a:pt x="4960455" y="514324"/>
                  </a:lnTo>
                  <a:lnTo>
                    <a:pt x="5242026" y="514324"/>
                  </a:lnTo>
                  <a:lnTo>
                    <a:pt x="5242026" y="479120"/>
                  </a:lnTo>
                  <a:close/>
                </a:path>
                <a:path w="5242559" h="993775">
                  <a:moveTo>
                    <a:pt x="5242026" y="248475"/>
                  </a:moveTo>
                  <a:lnTo>
                    <a:pt x="4960455" y="248475"/>
                  </a:lnTo>
                  <a:lnTo>
                    <a:pt x="4960455" y="283730"/>
                  </a:lnTo>
                  <a:lnTo>
                    <a:pt x="5242026" y="283730"/>
                  </a:lnTo>
                  <a:lnTo>
                    <a:pt x="5242026" y="248475"/>
                  </a:lnTo>
                  <a:close/>
                </a:path>
                <a:path w="5242559" h="993775">
                  <a:moveTo>
                    <a:pt x="5242026" y="23812"/>
                  </a:moveTo>
                  <a:lnTo>
                    <a:pt x="4960455" y="23812"/>
                  </a:lnTo>
                  <a:lnTo>
                    <a:pt x="4960455" y="59016"/>
                  </a:lnTo>
                  <a:lnTo>
                    <a:pt x="5242026" y="59016"/>
                  </a:lnTo>
                  <a:lnTo>
                    <a:pt x="5242026" y="23812"/>
                  </a:lnTo>
                  <a:close/>
                </a:path>
              </a:pathLst>
            </a:custGeom>
            <a:solidFill>
              <a:srgbClr val="FFFFFF"/>
            </a:solidFill>
          </p:spPr>
          <p:txBody>
            <a:bodyPr wrap="square" lIns="0" tIns="0" rIns="0" bIns="0" rtlCol="0"/>
            <a:lstStyle/>
            <a:p>
              <a:endParaRPr/>
            </a:p>
          </p:txBody>
        </p:sp>
      </p:grpSp>
      <p:sp>
        <p:nvSpPr>
          <p:cNvPr id="7" name="object 7"/>
          <p:cNvSpPr txBox="1"/>
          <p:nvPr/>
        </p:nvSpPr>
        <p:spPr>
          <a:xfrm>
            <a:off x="10231201" y="5107290"/>
            <a:ext cx="6974205" cy="1038746"/>
          </a:xfrm>
          <a:prstGeom prst="rect">
            <a:avLst/>
          </a:prstGeom>
        </p:spPr>
        <p:txBody>
          <a:bodyPr vert="horz" wrap="square" lIns="0" tIns="12700" rIns="0" bIns="0" rtlCol="0">
            <a:spAutoFit/>
          </a:bodyPr>
          <a:lstStyle/>
          <a:p>
            <a:pPr marL="12700">
              <a:lnSpc>
                <a:spcPts val="8009"/>
              </a:lnSpc>
            </a:pPr>
            <a:r>
              <a:rPr sz="6750" spc="-25" dirty="0">
                <a:solidFill>
                  <a:srgbClr val="FFFFFF"/>
                </a:solidFill>
                <a:latin typeface="Montserrat"/>
                <a:cs typeface="Montserrat"/>
                <a:hlinkClick r:id="rId3"/>
              </a:rPr>
              <a:t>ww</a:t>
            </a:r>
            <a:r>
              <a:rPr sz="6750" spc="-220" dirty="0">
                <a:solidFill>
                  <a:srgbClr val="FFFFFF"/>
                </a:solidFill>
                <a:latin typeface="Montserrat"/>
                <a:cs typeface="Montserrat"/>
                <a:hlinkClick r:id="rId3"/>
              </a:rPr>
              <a:t>w</a:t>
            </a:r>
            <a:r>
              <a:rPr sz="6750" dirty="0">
                <a:solidFill>
                  <a:srgbClr val="FFFFFF"/>
                </a:solidFill>
                <a:latin typeface="Montserrat"/>
                <a:cs typeface="Montserrat"/>
                <a:hlinkClick r:id="rId3"/>
              </a:rPr>
              <a:t>.s</a:t>
            </a:r>
            <a:r>
              <a:rPr sz="6750" spc="-100" dirty="0">
                <a:solidFill>
                  <a:srgbClr val="FFFFFF"/>
                </a:solidFill>
                <a:latin typeface="Montserrat"/>
                <a:cs typeface="Montserrat"/>
                <a:hlinkClick r:id="rId3"/>
              </a:rPr>
              <a:t>p</a:t>
            </a:r>
            <a:r>
              <a:rPr sz="6750" spc="5" dirty="0">
                <a:solidFill>
                  <a:srgbClr val="FFFFFF"/>
                </a:solidFill>
                <a:latin typeface="Montserrat"/>
                <a:cs typeface="Montserrat"/>
                <a:hlinkClick r:id="rId3"/>
              </a:rPr>
              <a:t>.senai.br</a:t>
            </a:r>
            <a:endParaRPr sz="6750" dirty="0">
              <a:latin typeface="Montserrat"/>
              <a:cs typeface="Montserrat"/>
            </a:endParaRPr>
          </a:p>
        </p:txBody>
      </p:sp>
      <p:grpSp>
        <p:nvGrpSpPr>
          <p:cNvPr id="8" name="object 8"/>
          <p:cNvGrpSpPr/>
          <p:nvPr/>
        </p:nvGrpSpPr>
        <p:grpSpPr>
          <a:xfrm>
            <a:off x="0" y="4154076"/>
            <a:ext cx="20104100" cy="7154545"/>
            <a:chOff x="0" y="4154076"/>
            <a:chExt cx="20104100" cy="7154545"/>
          </a:xfrm>
        </p:grpSpPr>
        <p:sp>
          <p:nvSpPr>
            <p:cNvPr id="9" name="object 9"/>
            <p:cNvSpPr/>
            <p:nvPr/>
          </p:nvSpPr>
          <p:spPr>
            <a:xfrm>
              <a:off x="9201187" y="4154076"/>
              <a:ext cx="0" cy="3001010"/>
            </a:xfrm>
            <a:custGeom>
              <a:avLst/>
              <a:gdLst/>
              <a:ahLst/>
              <a:cxnLst/>
              <a:rect l="l" t="t" r="r" b="b"/>
              <a:pathLst>
                <a:path h="3001009">
                  <a:moveTo>
                    <a:pt x="0" y="3000400"/>
                  </a:moveTo>
                  <a:lnTo>
                    <a:pt x="0" y="0"/>
                  </a:lnTo>
                </a:path>
              </a:pathLst>
            </a:custGeom>
            <a:ln w="27831">
              <a:solidFill>
                <a:srgbClr val="FFFFFF"/>
              </a:solidFill>
            </a:ln>
          </p:spPr>
          <p:txBody>
            <a:bodyPr wrap="square" lIns="0" tIns="0" rIns="0" bIns="0" rtlCol="0"/>
            <a:lstStyle/>
            <a:p>
              <a:endParaRPr/>
            </a:p>
          </p:txBody>
        </p:sp>
        <p:sp>
          <p:nvSpPr>
            <p:cNvPr id="10" name="object 10"/>
            <p:cNvSpPr/>
            <p:nvPr/>
          </p:nvSpPr>
          <p:spPr>
            <a:xfrm>
              <a:off x="0" y="11151492"/>
              <a:ext cx="20104100" cy="157480"/>
            </a:xfrm>
            <a:custGeom>
              <a:avLst/>
              <a:gdLst/>
              <a:ahLst/>
              <a:cxnLst/>
              <a:rect l="l" t="t" r="r" b="b"/>
              <a:pathLst>
                <a:path w="20104100" h="157479">
                  <a:moveTo>
                    <a:pt x="20104099" y="0"/>
                  </a:moveTo>
                  <a:lnTo>
                    <a:pt x="0" y="0"/>
                  </a:lnTo>
                  <a:lnTo>
                    <a:pt x="0" y="157063"/>
                  </a:lnTo>
                  <a:lnTo>
                    <a:pt x="20104099" y="157063"/>
                  </a:lnTo>
                  <a:lnTo>
                    <a:pt x="20104099" y="0"/>
                  </a:lnTo>
                  <a:close/>
                </a:path>
              </a:pathLst>
            </a:custGeom>
            <a:solidFill>
              <a:srgbClr val="C1272C"/>
            </a:solidFill>
          </p:spPr>
          <p:txBody>
            <a:bodyPr wrap="square" lIns="0" tIns="0" rIns="0" bIns="0" rtlCol="0"/>
            <a:lstStyle/>
            <a:p>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047088" y="1047088"/>
            <a:ext cx="0" cy="1466215"/>
          </a:xfrm>
          <a:custGeom>
            <a:avLst/>
            <a:gdLst/>
            <a:ahLst/>
            <a:cxnLst/>
            <a:rect l="l" t="t" r="r" b="b"/>
            <a:pathLst>
              <a:path h="1466214">
                <a:moveTo>
                  <a:pt x="0" y="0"/>
                </a:moveTo>
                <a:lnTo>
                  <a:pt x="0" y="1465923"/>
                </a:lnTo>
              </a:path>
            </a:pathLst>
          </a:custGeom>
          <a:ln w="104708">
            <a:solidFill>
              <a:srgbClr val="C1272C"/>
            </a:solidFill>
          </a:ln>
        </p:spPr>
        <p:txBody>
          <a:bodyPr wrap="square" lIns="0" tIns="0" rIns="0" bIns="0" rtlCol="0"/>
          <a:lstStyle/>
          <a:p>
            <a:endParaRPr/>
          </a:p>
        </p:txBody>
      </p:sp>
      <p:sp>
        <p:nvSpPr>
          <p:cNvPr id="3" name="object 3"/>
          <p:cNvSpPr/>
          <p:nvPr/>
        </p:nvSpPr>
        <p:spPr>
          <a:xfrm>
            <a:off x="0" y="11151492"/>
            <a:ext cx="20104100" cy="157480"/>
          </a:xfrm>
          <a:custGeom>
            <a:avLst/>
            <a:gdLst/>
            <a:ahLst/>
            <a:cxnLst/>
            <a:rect l="l" t="t" r="r" b="b"/>
            <a:pathLst>
              <a:path w="20104100" h="157479">
                <a:moveTo>
                  <a:pt x="20104099" y="0"/>
                </a:moveTo>
                <a:lnTo>
                  <a:pt x="0" y="0"/>
                </a:lnTo>
                <a:lnTo>
                  <a:pt x="0" y="157063"/>
                </a:lnTo>
                <a:lnTo>
                  <a:pt x="20104099" y="157063"/>
                </a:lnTo>
                <a:lnTo>
                  <a:pt x="20104099" y="0"/>
                </a:lnTo>
                <a:close/>
              </a:path>
            </a:pathLst>
          </a:custGeom>
          <a:solidFill>
            <a:srgbClr val="C1272C"/>
          </a:solidFill>
        </p:spPr>
        <p:txBody>
          <a:bodyPr wrap="square" lIns="0" tIns="0" rIns="0" bIns="0" rtlCol="0"/>
          <a:lstStyle/>
          <a:p>
            <a:endParaRPr/>
          </a:p>
        </p:txBody>
      </p:sp>
      <p:grpSp>
        <p:nvGrpSpPr>
          <p:cNvPr id="4" name="object 4"/>
          <p:cNvGrpSpPr/>
          <p:nvPr/>
        </p:nvGrpSpPr>
        <p:grpSpPr>
          <a:xfrm>
            <a:off x="15311497" y="431894"/>
            <a:ext cx="3693160" cy="942975"/>
            <a:chOff x="15363992" y="1047088"/>
            <a:chExt cx="3693160" cy="942975"/>
          </a:xfrm>
        </p:grpSpPr>
        <p:sp>
          <p:nvSpPr>
            <p:cNvPr id="5" name="object 5"/>
            <p:cNvSpPr/>
            <p:nvPr/>
          </p:nvSpPr>
          <p:spPr>
            <a:xfrm>
              <a:off x="15364065" y="1047088"/>
              <a:ext cx="3693160" cy="942975"/>
            </a:xfrm>
            <a:custGeom>
              <a:avLst/>
              <a:gdLst/>
              <a:ahLst/>
              <a:cxnLst/>
              <a:rect l="l" t="t" r="r" b="b"/>
              <a:pathLst>
                <a:path w="3693159" h="942975">
                  <a:moveTo>
                    <a:pt x="3692945" y="0"/>
                  </a:moveTo>
                  <a:lnTo>
                    <a:pt x="0" y="0"/>
                  </a:lnTo>
                  <a:lnTo>
                    <a:pt x="0" y="942379"/>
                  </a:lnTo>
                  <a:lnTo>
                    <a:pt x="3692945" y="942379"/>
                  </a:lnTo>
                  <a:lnTo>
                    <a:pt x="3692945" y="0"/>
                  </a:lnTo>
                  <a:close/>
                </a:path>
              </a:pathLst>
            </a:custGeom>
            <a:solidFill>
              <a:srgbClr val="E21013"/>
            </a:solidFill>
          </p:spPr>
          <p:txBody>
            <a:bodyPr wrap="square" lIns="0" tIns="0" rIns="0" bIns="0" rtlCol="0"/>
            <a:lstStyle/>
            <a:p>
              <a:endParaRPr/>
            </a:p>
          </p:txBody>
        </p:sp>
        <p:sp>
          <p:nvSpPr>
            <p:cNvPr id="6" name="object 6"/>
            <p:cNvSpPr/>
            <p:nvPr/>
          </p:nvSpPr>
          <p:spPr>
            <a:xfrm>
              <a:off x="15363990" y="1167618"/>
              <a:ext cx="3693160" cy="700405"/>
            </a:xfrm>
            <a:custGeom>
              <a:avLst/>
              <a:gdLst/>
              <a:ahLst/>
              <a:cxnLst/>
              <a:rect l="l" t="t" r="r" b="b"/>
              <a:pathLst>
                <a:path w="3693159" h="700405">
                  <a:moveTo>
                    <a:pt x="198361" y="660984"/>
                  </a:moveTo>
                  <a:lnTo>
                    <a:pt x="0" y="660984"/>
                  </a:lnTo>
                  <a:lnTo>
                    <a:pt x="0" y="685812"/>
                  </a:lnTo>
                  <a:lnTo>
                    <a:pt x="198361" y="685812"/>
                  </a:lnTo>
                  <a:lnTo>
                    <a:pt x="198361" y="660984"/>
                  </a:lnTo>
                  <a:close/>
                </a:path>
                <a:path w="3693159" h="700405">
                  <a:moveTo>
                    <a:pt x="198361" y="502246"/>
                  </a:moveTo>
                  <a:lnTo>
                    <a:pt x="0" y="502246"/>
                  </a:lnTo>
                  <a:lnTo>
                    <a:pt x="0" y="527050"/>
                  </a:lnTo>
                  <a:lnTo>
                    <a:pt x="198361" y="527050"/>
                  </a:lnTo>
                  <a:lnTo>
                    <a:pt x="198361" y="502246"/>
                  </a:lnTo>
                  <a:close/>
                </a:path>
                <a:path w="3693159" h="700405">
                  <a:moveTo>
                    <a:pt x="198361" y="337540"/>
                  </a:moveTo>
                  <a:lnTo>
                    <a:pt x="0" y="337540"/>
                  </a:lnTo>
                  <a:lnTo>
                    <a:pt x="0" y="362356"/>
                  </a:lnTo>
                  <a:lnTo>
                    <a:pt x="198361" y="362356"/>
                  </a:lnTo>
                  <a:lnTo>
                    <a:pt x="198361" y="337540"/>
                  </a:lnTo>
                  <a:close/>
                </a:path>
                <a:path w="3693159" h="700405">
                  <a:moveTo>
                    <a:pt x="198361" y="175044"/>
                  </a:moveTo>
                  <a:lnTo>
                    <a:pt x="0" y="175044"/>
                  </a:lnTo>
                  <a:lnTo>
                    <a:pt x="0" y="199898"/>
                  </a:lnTo>
                  <a:lnTo>
                    <a:pt x="198361" y="199898"/>
                  </a:lnTo>
                  <a:lnTo>
                    <a:pt x="198361" y="175044"/>
                  </a:lnTo>
                  <a:close/>
                </a:path>
                <a:path w="3693159" h="700405">
                  <a:moveTo>
                    <a:pt x="198361" y="16789"/>
                  </a:moveTo>
                  <a:lnTo>
                    <a:pt x="0" y="16789"/>
                  </a:lnTo>
                  <a:lnTo>
                    <a:pt x="0" y="41592"/>
                  </a:lnTo>
                  <a:lnTo>
                    <a:pt x="198361" y="41592"/>
                  </a:lnTo>
                  <a:lnTo>
                    <a:pt x="198361" y="16789"/>
                  </a:lnTo>
                  <a:close/>
                </a:path>
                <a:path w="3693159" h="700405">
                  <a:moveTo>
                    <a:pt x="908519" y="161366"/>
                  </a:moveTo>
                  <a:lnTo>
                    <a:pt x="905611" y="119291"/>
                  </a:lnTo>
                  <a:lnTo>
                    <a:pt x="870216" y="56515"/>
                  </a:lnTo>
                  <a:lnTo>
                    <a:pt x="804722" y="18783"/>
                  </a:lnTo>
                  <a:lnTo>
                    <a:pt x="764209" y="8001"/>
                  </a:lnTo>
                  <a:lnTo>
                    <a:pt x="720382" y="1905"/>
                  </a:lnTo>
                  <a:lnTo>
                    <a:pt x="674649" y="0"/>
                  </a:lnTo>
                  <a:lnTo>
                    <a:pt x="627646" y="1714"/>
                  </a:lnTo>
                  <a:lnTo>
                    <a:pt x="580986" y="7264"/>
                  </a:lnTo>
                  <a:lnTo>
                    <a:pt x="535609" y="17233"/>
                  </a:lnTo>
                  <a:lnTo>
                    <a:pt x="492480" y="32207"/>
                  </a:lnTo>
                  <a:lnTo>
                    <a:pt x="452551" y="52793"/>
                  </a:lnTo>
                  <a:lnTo>
                    <a:pt x="416788" y="79552"/>
                  </a:lnTo>
                  <a:lnTo>
                    <a:pt x="386118" y="113106"/>
                  </a:lnTo>
                  <a:lnTo>
                    <a:pt x="361518" y="154012"/>
                  </a:lnTo>
                  <a:lnTo>
                    <a:pt x="343928" y="202895"/>
                  </a:lnTo>
                  <a:lnTo>
                    <a:pt x="339191" y="254914"/>
                  </a:lnTo>
                  <a:lnTo>
                    <a:pt x="348361" y="300837"/>
                  </a:lnTo>
                  <a:lnTo>
                    <a:pt x="371944" y="338734"/>
                  </a:lnTo>
                  <a:lnTo>
                    <a:pt x="410489" y="366699"/>
                  </a:lnTo>
                  <a:lnTo>
                    <a:pt x="460273" y="387223"/>
                  </a:lnTo>
                  <a:lnTo>
                    <a:pt x="508939" y="402183"/>
                  </a:lnTo>
                  <a:lnTo>
                    <a:pt x="594931" y="424510"/>
                  </a:lnTo>
                  <a:lnTo>
                    <a:pt x="628256" y="436435"/>
                  </a:lnTo>
                  <a:lnTo>
                    <a:pt x="652449" y="451891"/>
                  </a:lnTo>
                  <a:lnTo>
                    <a:pt x="665530" y="473189"/>
                  </a:lnTo>
                  <a:lnTo>
                    <a:pt x="665492" y="502577"/>
                  </a:lnTo>
                  <a:lnTo>
                    <a:pt x="650049" y="531888"/>
                  </a:lnTo>
                  <a:lnTo>
                    <a:pt x="622071" y="552818"/>
                  </a:lnTo>
                  <a:lnTo>
                    <a:pt x="587794" y="565378"/>
                  </a:lnTo>
                  <a:lnTo>
                    <a:pt x="553504" y="569556"/>
                  </a:lnTo>
                  <a:lnTo>
                    <a:pt x="508876" y="563194"/>
                  </a:lnTo>
                  <a:lnTo>
                    <a:pt x="477100" y="544436"/>
                  </a:lnTo>
                  <a:lnTo>
                    <a:pt x="460578" y="513829"/>
                  </a:lnTo>
                  <a:lnTo>
                    <a:pt x="461683" y="471868"/>
                  </a:lnTo>
                  <a:lnTo>
                    <a:pt x="275539" y="471868"/>
                  </a:lnTo>
                  <a:lnTo>
                    <a:pt x="269430" y="527735"/>
                  </a:lnTo>
                  <a:lnTo>
                    <a:pt x="274370" y="574230"/>
                  </a:lnTo>
                  <a:lnTo>
                    <a:pt x="289217" y="612089"/>
                  </a:lnTo>
                  <a:lnTo>
                    <a:pt x="312877" y="642086"/>
                  </a:lnTo>
                  <a:lnTo>
                    <a:pt x="344208" y="664946"/>
                  </a:lnTo>
                  <a:lnTo>
                    <a:pt x="382117" y="681418"/>
                  </a:lnTo>
                  <a:lnTo>
                    <a:pt x="425475" y="692264"/>
                  </a:lnTo>
                  <a:lnTo>
                    <a:pt x="473151" y="698233"/>
                  </a:lnTo>
                  <a:lnTo>
                    <a:pt x="524052" y="700049"/>
                  </a:lnTo>
                  <a:lnTo>
                    <a:pt x="575627" y="697547"/>
                  </a:lnTo>
                  <a:lnTo>
                    <a:pt x="626084" y="690016"/>
                  </a:lnTo>
                  <a:lnTo>
                    <a:pt x="674420" y="677392"/>
                  </a:lnTo>
                  <a:lnTo>
                    <a:pt x="719607" y="659612"/>
                  </a:lnTo>
                  <a:lnTo>
                    <a:pt x="760666" y="636625"/>
                  </a:lnTo>
                  <a:lnTo>
                    <a:pt x="796582" y="608368"/>
                  </a:lnTo>
                  <a:lnTo>
                    <a:pt x="826350" y="574776"/>
                  </a:lnTo>
                  <a:lnTo>
                    <a:pt x="829373" y="569556"/>
                  </a:lnTo>
                  <a:lnTo>
                    <a:pt x="848956" y="535813"/>
                  </a:lnTo>
                  <a:lnTo>
                    <a:pt x="863409" y="491388"/>
                  </a:lnTo>
                  <a:lnTo>
                    <a:pt x="869175" y="436956"/>
                  </a:lnTo>
                  <a:lnTo>
                    <a:pt x="862253" y="393573"/>
                  </a:lnTo>
                  <a:lnTo>
                    <a:pt x="844715" y="359727"/>
                  </a:lnTo>
                  <a:lnTo>
                    <a:pt x="786180" y="314388"/>
                  </a:lnTo>
                  <a:lnTo>
                    <a:pt x="749388" y="299808"/>
                  </a:lnTo>
                  <a:lnTo>
                    <a:pt x="710361" y="288569"/>
                  </a:lnTo>
                  <a:lnTo>
                    <a:pt x="634009" y="269887"/>
                  </a:lnTo>
                  <a:lnTo>
                    <a:pt x="598487" y="259105"/>
                  </a:lnTo>
                  <a:lnTo>
                    <a:pt x="566508" y="244411"/>
                  </a:lnTo>
                  <a:lnTo>
                    <a:pt x="545198" y="222910"/>
                  </a:lnTo>
                  <a:lnTo>
                    <a:pt x="541705" y="191706"/>
                  </a:lnTo>
                  <a:lnTo>
                    <a:pt x="553237" y="167970"/>
                  </a:lnTo>
                  <a:lnTo>
                    <a:pt x="574865" y="148424"/>
                  </a:lnTo>
                  <a:lnTo>
                    <a:pt x="603186" y="135166"/>
                  </a:lnTo>
                  <a:lnTo>
                    <a:pt x="634784" y="130289"/>
                  </a:lnTo>
                  <a:lnTo>
                    <a:pt x="656831" y="131673"/>
                  </a:lnTo>
                  <a:lnTo>
                    <a:pt x="701929" y="151714"/>
                  </a:lnTo>
                  <a:lnTo>
                    <a:pt x="716394" y="192925"/>
                  </a:lnTo>
                  <a:lnTo>
                    <a:pt x="713587" y="211251"/>
                  </a:lnTo>
                  <a:lnTo>
                    <a:pt x="899706" y="211251"/>
                  </a:lnTo>
                  <a:lnTo>
                    <a:pt x="908519" y="161366"/>
                  </a:lnTo>
                  <a:close/>
                </a:path>
                <a:path w="3693159" h="700405">
                  <a:moveTo>
                    <a:pt x="1580972" y="13944"/>
                  </a:moveTo>
                  <a:lnTo>
                    <a:pt x="1069111" y="13944"/>
                  </a:lnTo>
                  <a:lnTo>
                    <a:pt x="926261" y="685927"/>
                  </a:lnTo>
                  <a:lnTo>
                    <a:pt x="1438135" y="685927"/>
                  </a:lnTo>
                  <a:lnTo>
                    <a:pt x="1465897" y="555599"/>
                  </a:lnTo>
                  <a:lnTo>
                    <a:pt x="1140142" y="555599"/>
                  </a:lnTo>
                  <a:lnTo>
                    <a:pt x="1170393" y="413207"/>
                  </a:lnTo>
                  <a:lnTo>
                    <a:pt x="1470075" y="413207"/>
                  </a:lnTo>
                  <a:lnTo>
                    <a:pt x="1497685" y="282956"/>
                  </a:lnTo>
                  <a:lnTo>
                    <a:pt x="1198003" y="282956"/>
                  </a:lnTo>
                  <a:lnTo>
                    <a:pt x="1227467" y="144233"/>
                  </a:lnTo>
                  <a:lnTo>
                    <a:pt x="1553222" y="144233"/>
                  </a:lnTo>
                  <a:lnTo>
                    <a:pt x="1580972" y="13944"/>
                  </a:lnTo>
                  <a:close/>
                </a:path>
                <a:path w="3693159" h="700405">
                  <a:moveTo>
                    <a:pt x="2341346" y="13944"/>
                  </a:moveTo>
                  <a:lnTo>
                    <a:pt x="2173833" y="13944"/>
                  </a:lnTo>
                  <a:lnTo>
                    <a:pt x="2067737" y="512775"/>
                  </a:lnTo>
                  <a:lnTo>
                    <a:pt x="2065566" y="514680"/>
                  </a:lnTo>
                  <a:lnTo>
                    <a:pt x="1984082" y="171272"/>
                  </a:lnTo>
                  <a:lnTo>
                    <a:pt x="1946757" y="13944"/>
                  </a:lnTo>
                  <a:lnTo>
                    <a:pt x="1686140" y="13944"/>
                  </a:lnTo>
                  <a:lnTo>
                    <a:pt x="1543291" y="685927"/>
                  </a:lnTo>
                  <a:lnTo>
                    <a:pt x="1710829" y="685927"/>
                  </a:lnTo>
                  <a:lnTo>
                    <a:pt x="1820189" y="171272"/>
                  </a:lnTo>
                  <a:lnTo>
                    <a:pt x="1822043" y="171272"/>
                  </a:lnTo>
                  <a:lnTo>
                    <a:pt x="1940687" y="685927"/>
                  </a:lnTo>
                  <a:lnTo>
                    <a:pt x="2198509" y="685927"/>
                  </a:lnTo>
                  <a:lnTo>
                    <a:pt x="2234920" y="514680"/>
                  </a:lnTo>
                  <a:lnTo>
                    <a:pt x="2341346" y="13944"/>
                  </a:lnTo>
                  <a:close/>
                </a:path>
                <a:path w="3693159" h="700405">
                  <a:moveTo>
                    <a:pt x="3024962" y="685927"/>
                  </a:moveTo>
                  <a:lnTo>
                    <a:pt x="3001060" y="554685"/>
                  </a:lnTo>
                  <a:lnTo>
                    <a:pt x="2977337" y="424395"/>
                  </a:lnTo>
                  <a:lnTo>
                    <a:pt x="2926486" y="145148"/>
                  </a:lnTo>
                  <a:lnTo>
                    <a:pt x="2902585" y="13944"/>
                  </a:lnTo>
                  <a:lnTo>
                    <a:pt x="2779890" y="13944"/>
                  </a:lnTo>
                  <a:lnTo>
                    <a:pt x="2779890" y="424395"/>
                  </a:lnTo>
                  <a:lnTo>
                    <a:pt x="2600261" y="424395"/>
                  </a:lnTo>
                  <a:lnTo>
                    <a:pt x="2750870" y="145148"/>
                  </a:lnTo>
                  <a:lnTo>
                    <a:pt x="2753652" y="145148"/>
                  </a:lnTo>
                  <a:lnTo>
                    <a:pt x="2779890" y="424395"/>
                  </a:lnTo>
                  <a:lnTo>
                    <a:pt x="2779890" y="13944"/>
                  </a:lnTo>
                  <a:lnTo>
                    <a:pt x="2675483" y="13944"/>
                  </a:lnTo>
                  <a:lnTo>
                    <a:pt x="2267356" y="685927"/>
                  </a:lnTo>
                  <a:lnTo>
                    <a:pt x="2453525" y="685927"/>
                  </a:lnTo>
                  <a:lnTo>
                    <a:pt x="2525179" y="554685"/>
                  </a:lnTo>
                  <a:lnTo>
                    <a:pt x="2797886" y="554685"/>
                  </a:lnTo>
                  <a:lnTo>
                    <a:pt x="2814637" y="685927"/>
                  </a:lnTo>
                  <a:lnTo>
                    <a:pt x="3024962" y="685927"/>
                  </a:lnTo>
                  <a:close/>
                </a:path>
                <a:path w="3693159" h="700405">
                  <a:moveTo>
                    <a:pt x="3424682" y="13944"/>
                  </a:moveTo>
                  <a:lnTo>
                    <a:pt x="3238563" y="13944"/>
                  </a:lnTo>
                  <a:lnTo>
                    <a:pt x="3095675" y="685927"/>
                  </a:lnTo>
                  <a:lnTo>
                    <a:pt x="3281832" y="685927"/>
                  </a:lnTo>
                  <a:lnTo>
                    <a:pt x="3424682" y="13944"/>
                  </a:lnTo>
                  <a:close/>
                </a:path>
                <a:path w="3693159" h="700405">
                  <a:moveTo>
                    <a:pt x="3692931" y="660984"/>
                  </a:moveTo>
                  <a:lnTo>
                    <a:pt x="3494570" y="660984"/>
                  </a:lnTo>
                  <a:lnTo>
                    <a:pt x="3494570" y="685812"/>
                  </a:lnTo>
                  <a:lnTo>
                    <a:pt x="3692931" y="685812"/>
                  </a:lnTo>
                  <a:lnTo>
                    <a:pt x="3692931" y="660984"/>
                  </a:lnTo>
                  <a:close/>
                </a:path>
                <a:path w="3693159" h="700405">
                  <a:moveTo>
                    <a:pt x="3692931" y="502246"/>
                  </a:moveTo>
                  <a:lnTo>
                    <a:pt x="3494570" y="502246"/>
                  </a:lnTo>
                  <a:lnTo>
                    <a:pt x="3494570" y="527050"/>
                  </a:lnTo>
                  <a:lnTo>
                    <a:pt x="3692931" y="527050"/>
                  </a:lnTo>
                  <a:lnTo>
                    <a:pt x="3692931" y="502246"/>
                  </a:lnTo>
                  <a:close/>
                </a:path>
                <a:path w="3693159" h="700405">
                  <a:moveTo>
                    <a:pt x="3692931" y="337540"/>
                  </a:moveTo>
                  <a:lnTo>
                    <a:pt x="3494570" y="337540"/>
                  </a:lnTo>
                  <a:lnTo>
                    <a:pt x="3494570" y="362356"/>
                  </a:lnTo>
                  <a:lnTo>
                    <a:pt x="3692931" y="362356"/>
                  </a:lnTo>
                  <a:lnTo>
                    <a:pt x="3692931" y="337540"/>
                  </a:lnTo>
                  <a:close/>
                </a:path>
                <a:path w="3693159" h="700405">
                  <a:moveTo>
                    <a:pt x="3692931" y="175044"/>
                  </a:moveTo>
                  <a:lnTo>
                    <a:pt x="3494570" y="175044"/>
                  </a:lnTo>
                  <a:lnTo>
                    <a:pt x="3494570" y="199898"/>
                  </a:lnTo>
                  <a:lnTo>
                    <a:pt x="3692931" y="199898"/>
                  </a:lnTo>
                  <a:lnTo>
                    <a:pt x="3692931" y="175044"/>
                  </a:lnTo>
                  <a:close/>
                </a:path>
                <a:path w="3693159" h="700405">
                  <a:moveTo>
                    <a:pt x="3692931" y="16789"/>
                  </a:moveTo>
                  <a:lnTo>
                    <a:pt x="3494570" y="16789"/>
                  </a:lnTo>
                  <a:lnTo>
                    <a:pt x="3494570" y="41592"/>
                  </a:lnTo>
                  <a:lnTo>
                    <a:pt x="3692931" y="41592"/>
                  </a:lnTo>
                  <a:lnTo>
                    <a:pt x="3692931" y="16789"/>
                  </a:lnTo>
                  <a:close/>
                </a:path>
              </a:pathLst>
            </a:custGeom>
            <a:solidFill>
              <a:srgbClr val="FFFFFF"/>
            </a:solidFill>
          </p:spPr>
          <p:txBody>
            <a:bodyPr wrap="square" lIns="0" tIns="0" rIns="0" bIns="0" rtlCol="0"/>
            <a:lstStyle/>
            <a:p>
              <a:endParaRPr/>
            </a:p>
          </p:txBody>
        </p:sp>
      </p:grpSp>
      <p:sp>
        <p:nvSpPr>
          <p:cNvPr id="7" name="object 7"/>
          <p:cNvSpPr/>
          <p:nvPr/>
        </p:nvSpPr>
        <p:spPr>
          <a:xfrm>
            <a:off x="17957569"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8" name="object 8"/>
          <p:cNvSpPr/>
          <p:nvPr/>
        </p:nvSpPr>
        <p:spPr>
          <a:xfrm>
            <a:off x="18219340"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9" name="object 9"/>
          <p:cNvSpPr/>
          <p:nvPr/>
        </p:nvSpPr>
        <p:spPr>
          <a:xfrm>
            <a:off x="18481112"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0" name="object 10"/>
          <p:cNvSpPr/>
          <p:nvPr/>
        </p:nvSpPr>
        <p:spPr>
          <a:xfrm>
            <a:off x="18742885"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1" name="object 11"/>
          <p:cNvSpPr/>
          <p:nvPr/>
        </p:nvSpPr>
        <p:spPr>
          <a:xfrm>
            <a:off x="19004657"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2" name="object 12"/>
          <p:cNvSpPr/>
          <p:nvPr/>
        </p:nvSpPr>
        <p:spPr>
          <a:xfrm>
            <a:off x="19266428"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3" name="object 13"/>
          <p:cNvSpPr/>
          <p:nvPr/>
        </p:nvSpPr>
        <p:spPr>
          <a:xfrm>
            <a:off x="19528201"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4" name="object 14"/>
          <p:cNvSpPr/>
          <p:nvPr/>
        </p:nvSpPr>
        <p:spPr>
          <a:xfrm>
            <a:off x="19789973"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5" name="object 15"/>
          <p:cNvSpPr/>
          <p:nvPr/>
        </p:nvSpPr>
        <p:spPr>
          <a:xfrm>
            <a:off x="17957569"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6" name="object 16"/>
          <p:cNvSpPr/>
          <p:nvPr/>
        </p:nvSpPr>
        <p:spPr>
          <a:xfrm>
            <a:off x="18219340"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7" name="object 17"/>
          <p:cNvSpPr/>
          <p:nvPr/>
        </p:nvSpPr>
        <p:spPr>
          <a:xfrm>
            <a:off x="18481112"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8" name="object 18"/>
          <p:cNvSpPr/>
          <p:nvPr/>
        </p:nvSpPr>
        <p:spPr>
          <a:xfrm>
            <a:off x="18742885"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9" name="object 19"/>
          <p:cNvSpPr/>
          <p:nvPr/>
        </p:nvSpPr>
        <p:spPr>
          <a:xfrm>
            <a:off x="19004657"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0" name="object 20"/>
          <p:cNvSpPr/>
          <p:nvPr/>
        </p:nvSpPr>
        <p:spPr>
          <a:xfrm>
            <a:off x="19266428"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1" name="object 21"/>
          <p:cNvSpPr/>
          <p:nvPr/>
        </p:nvSpPr>
        <p:spPr>
          <a:xfrm>
            <a:off x="19528201"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2" name="object 22"/>
          <p:cNvSpPr/>
          <p:nvPr/>
        </p:nvSpPr>
        <p:spPr>
          <a:xfrm>
            <a:off x="19789973"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3" name="object 23"/>
          <p:cNvSpPr/>
          <p:nvPr/>
        </p:nvSpPr>
        <p:spPr>
          <a:xfrm>
            <a:off x="17957569"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4" name="object 24"/>
          <p:cNvSpPr/>
          <p:nvPr/>
        </p:nvSpPr>
        <p:spPr>
          <a:xfrm>
            <a:off x="18219340"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5" name="object 25"/>
          <p:cNvSpPr/>
          <p:nvPr/>
        </p:nvSpPr>
        <p:spPr>
          <a:xfrm>
            <a:off x="18481112"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6" name="object 26"/>
          <p:cNvSpPr/>
          <p:nvPr/>
        </p:nvSpPr>
        <p:spPr>
          <a:xfrm>
            <a:off x="18742885"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7" name="object 27"/>
          <p:cNvSpPr/>
          <p:nvPr/>
        </p:nvSpPr>
        <p:spPr>
          <a:xfrm>
            <a:off x="19004657"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8" name="object 28"/>
          <p:cNvSpPr/>
          <p:nvPr/>
        </p:nvSpPr>
        <p:spPr>
          <a:xfrm>
            <a:off x="19266428"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9" name="object 29"/>
          <p:cNvSpPr/>
          <p:nvPr/>
        </p:nvSpPr>
        <p:spPr>
          <a:xfrm>
            <a:off x="19528201"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0" name="object 30"/>
          <p:cNvSpPr/>
          <p:nvPr/>
        </p:nvSpPr>
        <p:spPr>
          <a:xfrm>
            <a:off x="19789973"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1" name="object 31"/>
          <p:cNvSpPr/>
          <p:nvPr/>
        </p:nvSpPr>
        <p:spPr>
          <a:xfrm>
            <a:off x="17957569"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2" name="object 32"/>
          <p:cNvSpPr/>
          <p:nvPr/>
        </p:nvSpPr>
        <p:spPr>
          <a:xfrm>
            <a:off x="18219340"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3" name="object 33"/>
          <p:cNvSpPr/>
          <p:nvPr/>
        </p:nvSpPr>
        <p:spPr>
          <a:xfrm>
            <a:off x="18481112"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4" name="object 34"/>
          <p:cNvSpPr/>
          <p:nvPr/>
        </p:nvSpPr>
        <p:spPr>
          <a:xfrm>
            <a:off x="18742885"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5" name="object 35"/>
          <p:cNvSpPr/>
          <p:nvPr/>
        </p:nvSpPr>
        <p:spPr>
          <a:xfrm>
            <a:off x="19004657"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6" name="object 36"/>
          <p:cNvSpPr/>
          <p:nvPr/>
        </p:nvSpPr>
        <p:spPr>
          <a:xfrm>
            <a:off x="19266428"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7" name="object 37"/>
          <p:cNvSpPr/>
          <p:nvPr/>
        </p:nvSpPr>
        <p:spPr>
          <a:xfrm>
            <a:off x="19528201"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8" name="object 38"/>
          <p:cNvSpPr/>
          <p:nvPr/>
        </p:nvSpPr>
        <p:spPr>
          <a:xfrm>
            <a:off x="19789973"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9" name="object 39"/>
          <p:cNvSpPr/>
          <p:nvPr/>
        </p:nvSpPr>
        <p:spPr>
          <a:xfrm>
            <a:off x="17957569"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0" name="object 40"/>
          <p:cNvSpPr/>
          <p:nvPr/>
        </p:nvSpPr>
        <p:spPr>
          <a:xfrm>
            <a:off x="18219340"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1" name="object 41"/>
          <p:cNvSpPr/>
          <p:nvPr/>
        </p:nvSpPr>
        <p:spPr>
          <a:xfrm>
            <a:off x="18481112"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2" name="object 42"/>
          <p:cNvSpPr/>
          <p:nvPr/>
        </p:nvSpPr>
        <p:spPr>
          <a:xfrm>
            <a:off x="18742885"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3" name="object 43"/>
          <p:cNvSpPr/>
          <p:nvPr/>
        </p:nvSpPr>
        <p:spPr>
          <a:xfrm>
            <a:off x="19004657"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4" name="object 44"/>
          <p:cNvSpPr/>
          <p:nvPr/>
        </p:nvSpPr>
        <p:spPr>
          <a:xfrm>
            <a:off x="19266428"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5" name="object 45"/>
          <p:cNvSpPr/>
          <p:nvPr/>
        </p:nvSpPr>
        <p:spPr>
          <a:xfrm>
            <a:off x="19528201"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6" name="object 46"/>
          <p:cNvSpPr/>
          <p:nvPr/>
        </p:nvSpPr>
        <p:spPr>
          <a:xfrm>
            <a:off x="19789973"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7" name="object 47"/>
          <p:cNvSpPr/>
          <p:nvPr/>
        </p:nvSpPr>
        <p:spPr>
          <a:xfrm>
            <a:off x="17957569"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8" name="object 48"/>
          <p:cNvSpPr/>
          <p:nvPr/>
        </p:nvSpPr>
        <p:spPr>
          <a:xfrm>
            <a:off x="18219340"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9" name="object 49"/>
          <p:cNvSpPr/>
          <p:nvPr/>
        </p:nvSpPr>
        <p:spPr>
          <a:xfrm>
            <a:off x="18481112"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0" name="object 50"/>
          <p:cNvSpPr/>
          <p:nvPr/>
        </p:nvSpPr>
        <p:spPr>
          <a:xfrm>
            <a:off x="18742885"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1" name="object 51"/>
          <p:cNvSpPr/>
          <p:nvPr/>
        </p:nvSpPr>
        <p:spPr>
          <a:xfrm>
            <a:off x="19004657"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2" name="object 52"/>
          <p:cNvSpPr/>
          <p:nvPr/>
        </p:nvSpPr>
        <p:spPr>
          <a:xfrm>
            <a:off x="19266428"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3" name="object 53"/>
          <p:cNvSpPr/>
          <p:nvPr/>
        </p:nvSpPr>
        <p:spPr>
          <a:xfrm>
            <a:off x="19528201"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4" name="object 54"/>
          <p:cNvSpPr/>
          <p:nvPr/>
        </p:nvSpPr>
        <p:spPr>
          <a:xfrm>
            <a:off x="19789973"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5" name="object 55"/>
          <p:cNvSpPr/>
          <p:nvPr/>
        </p:nvSpPr>
        <p:spPr>
          <a:xfrm>
            <a:off x="17957569"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6" name="object 56"/>
          <p:cNvSpPr/>
          <p:nvPr/>
        </p:nvSpPr>
        <p:spPr>
          <a:xfrm>
            <a:off x="18219340"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7" name="object 57"/>
          <p:cNvSpPr/>
          <p:nvPr/>
        </p:nvSpPr>
        <p:spPr>
          <a:xfrm>
            <a:off x="18481112"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8" name="object 58"/>
          <p:cNvSpPr/>
          <p:nvPr/>
        </p:nvSpPr>
        <p:spPr>
          <a:xfrm>
            <a:off x="18742885"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9" name="object 59"/>
          <p:cNvSpPr/>
          <p:nvPr/>
        </p:nvSpPr>
        <p:spPr>
          <a:xfrm>
            <a:off x="19004657"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0" name="object 60"/>
          <p:cNvSpPr/>
          <p:nvPr/>
        </p:nvSpPr>
        <p:spPr>
          <a:xfrm>
            <a:off x="19266428"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1" name="object 61"/>
          <p:cNvSpPr/>
          <p:nvPr/>
        </p:nvSpPr>
        <p:spPr>
          <a:xfrm>
            <a:off x="19528201"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2" name="object 62"/>
          <p:cNvSpPr/>
          <p:nvPr/>
        </p:nvSpPr>
        <p:spPr>
          <a:xfrm>
            <a:off x="19789973"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3" name="object 63"/>
          <p:cNvSpPr/>
          <p:nvPr/>
        </p:nvSpPr>
        <p:spPr>
          <a:xfrm>
            <a:off x="17957569"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4" name="object 64"/>
          <p:cNvSpPr/>
          <p:nvPr/>
        </p:nvSpPr>
        <p:spPr>
          <a:xfrm>
            <a:off x="18219340"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5" name="object 65"/>
          <p:cNvSpPr/>
          <p:nvPr/>
        </p:nvSpPr>
        <p:spPr>
          <a:xfrm>
            <a:off x="18481112"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6" name="object 66"/>
          <p:cNvSpPr/>
          <p:nvPr/>
        </p:nvSpPr>
        <p:spPr>
          <a:xfrm>
            <a:off x="18742885"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7" name="object 67"/>
          <p:cNvSpPr/>
          <p:nvPr/>
        </p:nvSpPr>
        <p:spPr>
          <a:xfrm>
            <a:off x="19004657"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8" name="object 68"/>
          <p:cNvSpPr/>
          <p:nvPr/>
        </p:nvSpPr>
        <p:spPr>
          <a:xfrm>
            <a:off x="19266428"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9" name="object 69"/>
          <p:cNvSpPr/>
          <p:nvPr/>
        </p:nvSpPr>
        <p:spPr>
          <a:xfrm>
            <a:off x="19528201"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70" name="object 70"/>
          <p:cNvSpPr/>
          <p:nvPr/>
        </p:nvSpPr>
        <p:spPr>
          <a:xfrm>
            <a:off x="19789973"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75" name="CaixaDeTexto 74">
            <a:extLst>
              <a:ext uri="{FF2B5EF4-FFF2-40B4-BE49-F238E27FC236}">
                <a16:creationId xmlns:a16="http://schemas.microsoft.com/office/drawing/2014/main" id="{6DFADEA4-6800-79A2-F4B0-2A27E71A8382}"/>
              </a:ext>
            </a:extLst>
          </p:cNvPr>
          <p:cNvSpPr txBox="1">
            <a:spLocks noGrp="1" noRot="1" noMove="1" noResize="1" noEditPoints="1" noAdjustHandles="1" noChangeArrowheads="1" noChangeShapeType="1"/>
          </p:cNvSpPr>
          <p:nvPr/>
        </p:nvSpPr>
        <p:spPr>
          <a:xfrm>
            <a:off x="1884760" y="1577314"/>
            <a:ext cx="17957916" cy="5509200"/>
          </a:xfrm>
          <a:prstGeom prst="rect">
            <a:avLst/>
          </a:prstGeom>
          <a:noFill/>
        </p:spPr>
        <p:txBody>
          <a:bodyPr wrap="square">
            <a:spAutoFit/>
          </a:bodyPr>
          <a:lstStyle/>
          <a:p>
            <a:pPr marL="857250" indent="-857250">
              <a:buFont typeface="Arial" panose="020B0604020202020204" pitchFamily="34" charset="0"/>
              <a:buChar char="•"/>
            </a:pPr>
            <a:r>
              <a:rPr lang="pt-BR" sz="4400" dirty="0">
                <a:solidFill>
                  <a:schemeClr val="tx1">
                    <a:lumMod val="65000"/>
                    <a:lumOff val="35000"/>
                  </a:schemeClr>
                </a:solidFill>
                <a:latin typeface="+mj-lt"/>
                <a:cs typeface="Arial" panose="020B0604020202020204" pitchFamily="34" charset="0"/>
              </a:rPr>
              <a:t>Fornece serviços para permitir que dispositivos finais troquem dados</a:t>
            </a:r>
          </a:p>
          <a:p>
            <a:pPr marL="857250" indent="-857250">
              <a:buFont typeface="Arial" panose="020B0604020202020204" pitchFamily="34" charset="0"/>
              <a:buChar char="•"/>
            </a:pPr>
            <a:r>
              <a:rPr lang="pt-BR" sz="4400" dirty="0">
                <a:solidFill>
                  <a:schemeClr val="tx1">
                    <a:lumMod val="65000"/>
                    <a:lumOff val="35000"/>
                  </a:schemeClr>
                </a:solidFill>
                <a:latin typeface="+mj-lt"/>
                <a:cs typeface="Arial" panose="020B0604020202020204" pitchFamily="34" charset="0"/>
              </a:rPr>
              <a:t>IP versão 4 (IPv4) e IP versão 6 (IPv6) são os principais protocolos de comunicação de camada de rede.</a:t>
            </a:r>
          </a:p>
          <a:p>
            <a:pPr marL="857250" indent="-857250">
              <a:buFont typeface="Arial" panose="020B0604020202020204" pitchFamily="34" charset="0"/>
              <a:buChar char="•"/>
            </a:pPr>
            <a:r>
              <a:rPr lang="pt-BR" sz="4400" dirty="0">
                <a:solidFill>
                  <a:schemeClr val="tx1">
                    <a:lumMod val="65000"/>
                    <a:lumOff val="35000"/>
                  </a:schemeClr>
                </a:solidFill>
                <a:latin typeface="+mj-lt"/>
                <a:cs typeface="Arial" panose="020B0604020202020204" pitchFamily="34" charset="0"/>
              </a:rPr>
              <a:t>A camada de rede executa quatro operações básicas:</a:t>
            </a:r>
          </a:p>
          <a:p>
            <a:pPr marL="1143000" indent="-1143000">
              <a:buFont typeface="+mj-lt"/>
              <a:buAutoNum type="romanUcPeriod"/>
            </a:pPr>
            <a:r>
              <a:rPr lang="pt-BR" sz="4400" dirty="0">
                <a:solidFill>
                  <a:schemeClr val="tx1">
                    <a:lumMod val="65000"/>
                    <a:lumOff val="35000"/>
                  </a:schemeClr>
                </a:solidFill>
                <a:latin typeface="+mj-lt"/>
                <a:cs typeface="Arial" panose="020B0604020202020204" pitchFamily="34" charset="0"/>
              </a:rPr>
              <a:t>Endereça os dispositivos finais</a:t>
            </a:r>
          </a:p>
          <a:p>
            <a:pPr marL="1143000" indent="-1143000">
              <a:buFont typeface="+mj-lt"/>
              <a:buAutoNum type="romanUcPeriod"/>
            </a:pPr>
            <a:r>
              <a:rPr lang="pt-BR" sz="4400" dirty="0">
                <a:solidFill>
                  <a:schemeClr val="tx1">
                    <a:lumMod val="65000"/>
                    <a:lumOff val="35000"/>
                  </a:schemeClr>
                </a:solidFill>
                <a:latin typeface="+mj-lt"/>
                <a:cs typeface="Arial" panose="020B0604020202020204" pitchFamily="34" charset="0"/>
              </a:rPr>
              <a:t>Encapsulamento</a:t>
            </a:r>
          </a:p>
          <a:p>
            <a:pPr marL="1143000" indent="-1143000">
              <a:buFont typeface="+mj-lt"/>
              <a:buAutoNum type="romanUcPeriod"/>
            </a:pPr>
            <a:r>
              <a:rPr lang="pt-BR" sz="4400" dirty="0">
                <a:solidFill>
                  <a:schemeClr val="tx1">
                    <a:lumMod val="65000"/>
                    <a:lumOff val="35000"/>
                  </a:schemeClr>
                </a:solidFill>
                <a:latin typeface="+mj-lt"/>
                <a:cs typeface="Arial" panose="020B0604020202020204" pitchFamily="34" charset="0"/>
              </a:rPr>
              <a:t>Roteamento</a:t>
            </a:r>
          </a:p>
          <a:p>
            <a:pPr marL="1143000" indent="-1143000">
              <a:buFont typeface="+mj-lt"/>
              <a:buAutoNum type="romanUcPeriod"/>
            </a:pPr>
            <a:r>
              <a:rPr lang="pt-BR" sz="4400" dirty="0" err="1">
                <a:solidFill>
                  <a:schemeClr val="tx1">
                    <a:lumMod val="65000"/>
                    <a:lumOff val="35000"/>
                  </a:schemeClr>
                </a:solidFill>
                <a:latin typeface="+mj-lt"/>
                <a:cs typeface="Arial" panose="020B0604020202020204" pitchFamily="34" charset="0"/>
              </a:rPr>
              <a:t>Desencapsulamento</a:t>
            </a:r>
            <a:endParaRPr lang="pt-BR" sz="4800"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79" name="Título 78">
            <a:extLst>
              <a:ext uri="{FF2B5EF4-FFF2-40B4-BE49-F238E27FC236}">
                <a16:creationId xmlns:a16="http://schemas.microsoft.com/office/drawing/2014/main" id="{9BBB4E16-1C0C-A0A6-104E-C1A48AFD3279}"/>
              </a:ext>
            </a:extLst>
          </p:cNvPr>
          <p:cNvSpPr>
            <a:spLocks noGrp="1"/>
          </p:cNvSpPr>
          <p:nvPr>
            <p:ph type="title"/>
          </p:nvPr>
        </p:nvSpPr>
        <p:spPr>
          <a:xfrm>
            <a:off x="3956050" y="400493"/>
            <a:ext cx="10439398" cy="974376"/>
          </a:xfrm>
        </p:spPr>
        <p:txBody>
          <a:bodyPr/>
          <a:lstStyle/>
          <a:p>
            <a:r>
              <a:rPr lang="pt-BR" b="1" dirty="0">
                <a:solidFill>
                  <a:srgbClr val="C00000"/>
                </a:solidFill>
                <a:latin typeface="+mj-lt"/>
              </a:rPr>
              <a:t>Camada de Rede – Protocolo IP</a:t>
            </a:r>
          </a:p>
        </p:txBody>
      </p:sp>
      <p:pic>
        <p:nvPicPr>
          <p:cNvPr id="83" name="Imagem 82" descr="Uma imagem contendo Tabela&#10;&#10;Descrição gerada automaticamente">
            <a:extLst>
              <a:ext uri="{FF2B5EF4-FFF2-40B4-BE49-F238E27FC236}">
                <a16:creationId xmlns:a16="http://schemas.microsoft.com/office/drawing/2014/main" id="{31651253-37A7-5B37-704B-795DF9E03163}"/>
              </a:ext>
            </a:extLst>
          </p:cNvPr>
          <p:cNvPicPr>
            <a:picLocks noGrp="1" noRot="1" noChangeAspect="1" noMove="1" noResize="1" noEditPoints="1" noAdjustHandles="1" noChangeArrowheads="1" noChangeShapeType="1" noCrop="1"/>
          </p:cNvPicPr>
          <p:nvPr/>
        </p:nvPicPr>
        <p:blipFill>
          <a:blip r:embed="rId3">
            <a:extLst>
              <a:ext uri="{28A0092B-C50C-407E-A947-70E740481C1C}">
                <a14:useLocalDpi xmlns:a14="http://schemas.microsoft.com/office/drawing/2010/main" val="0"/>
              </a:ext>
            </a:extLst>
          </a:blip>
          <a:stretch>
            <a:fillRect/>
          </a:stretch>
        </p:blipFill>
        <p:spPr>
          <a:xfrm>
            <a:off x="8278128" y="4994555"/>
            <a:ext cx="11589574" cy="6102366"/>
          </a:xfrm>
          <a:prstGeom prst="rect">
            <a:avLst/>
          </a:prstGeom>
        </p:spPr>
      </p:pic>
    </p:spTree>
    <p:extLst>
      <p:ext uri="{BB962C8B-B14F-4D97-AF65-F5344CB8AC3E}">
        <p14:creationId xmlns:p14="http://schemas.microsoft.com/office/powerpoint/2010/main" val="1762917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048D77CC-386F-8F23-B00D-F1CF85B51DCE}"/>
            </a:ext>
          </a:extLst>
        </p:cNvPr>
        <p:cNvGrpSpPr/>
        <p:nvPr/>
      </p:nvGrpSpPr>
      <p:grpSpPr>
        <a:xfrm>
          <a:off x="0" y="0"/>
          <a:ext cx="0" cy="0"/>
          <a:chOff x="0" y="0"/>
          <a:chExt cx="0" cy="0"/>
        </a:xfrm>
      </p:grpSpPr>
      <p:sp>
        <p:nvSpPr>
          <p:cNvPr id="3" name="object 3">
            <a:extLst>
              <a:ext uri="{FF2B5EF4-FFF2-40B4-BE49-F238E27FC236}">
                <a16:creationId xmlns:a16="http://schemas.microsoft.com/office/drawing/2014/main" id="{B0AC49E2-0E63-DF7C-0768-22BCBCF64B9D}"/>
              </a:ext>
            </a:extLst>
          </p:cNvPr>
          <p:cNvSpPr/>
          <p:nvPr/>
        </p:nvSpPr>
        <p:spPr>
          <a:xfrm>
            <a:off x="0" y="11151492"/>
            <a:ext cx="20104100" cy="157480"/>
          </a:xfrm>
          <a:custGeom>
            <a:avLst/>
            <a:gdLst/>
            <a:ahLst/>
            <a:cxnLst/>
            <a:rect l="l" t="t" r="r" b="b"/>
            <a:pathLst>
              <a:path w="20104100" h="157479">
                <a:moveTo>
                  <a:pt x="20104099" y="0"/>
                </a:moveTo>
                <a:lnTo>
                  <a:pt x="0" y="0"/>
                </a:lnTo>
                <a:lnTo>
                  <a:pt x="0" y="157063"/>
                </a:lnTo>
                <a:lnTo>
                  <a:pt x="20104099" y="157063"/>
                </a:lnTo>
                <a:lnTo>
                  <a:pt x="20104099" y="0"/>
                </a:lnTo>
                <a:close/>
              </a:path>
            </a:pathLst>
          </a:custGeom>
          <a:solidFill>
            <a:srgbClr val="C1272C"/>
          </a:solidFill>
        </p:spPr>
        <p:txBody>
          <a:bodyPr wrap="square" lIns="0" tIns="0" rIns="0" bIns="0" rtlCol="0"/>
          <a:lstStyle/>
          <a:p>
            <a:endParaRPr/>
          </a:p>
        </p:txBody>
      </p:sp>
      <p:grpSp>
        <p:nvGrpSpPr>
          <p:cNvPr id="4" name="object 4">
            <a:extLst>
              <a:ext uri="{FF2B5EF4-FFF2-40B4-BE49-F238E27FC236}">
                <a16:creationId xmlns:a16="http://schemas.microsoft.com/office/drawing/2014/main" id="{F6A81F6B-FE69-2B48-0353-759466D97F94}"/>
              </a:ext>
            </a:extLst>
          </p:cNvPr>
          <p:cNvGrpSpPr/>
          <p:nvPr/>
        </p:nvGrpSpPr>
        <p:grpSpPr>
          <a:xfrm>
            <a:off x="15807775" y="426422"/>
            <a:ext cx="3693160" cy="942975"/>
            <a:chOff x="15363992" y="1047088"/>
            <a:chExt cx="3693160" cy="942975"/>
          </a:xfrm>
        </p:grpSpPr>
        <p:sp>
          <p:nvSpPr>
            <p:cNvPr id="5" name="object 5">
              <a:extLst>
                <a:ext uri="{FF2B5EF4-FFF2-40B4-BE49-F238E27FC236}">
                  <a16:creationId xmlns:a16="http://schemas.microsoft.com/office/drawing/2014/main" id="{0A6B99DA-C63E-3DE0-49F1-896AD01B9EA1}"/>
                </a:ext>
              </a:extLst>
            </p:cNvPr>
            <p:cNvSpPr/>
            <p:nvPr/>
          </p:nvSpPr>
          <p:spPr>
            <a:xfrm>
              <a:off x="15364065" y="1047088"/>
              <a:ext cx="3693160" cy="942975"/>
            </a:xfrm>
            <a:custGeom>
              <a:avLst/>
              <a:gdLst/>
              <a:ahLst/>
              <a:cxnLst/>
              <a:rect l="l" t="t" r="r" b="b"/>
              <a:pathLst>
                <a:path w="3693159" h="942975">
                  <a:moveTo>
                    <a:pt x="3692945" y="0"/>
                  </a:moveTo>
                  <a:lnTo>
                    <a:pt x="0" y="0"/>
                  </a:lnTo>
                  <a:lnTo>
                    <a:pt x="0" y="942379"/>
                  </a:lnTo>
                  <a:lnTo>
                    <a:pt x="3692945" y="942379"/>
                  </a:lnTo>
                  <a:lnTo>
                    <a:pt x="3692945" y="0"/>
                  </a:lnTo>
                  <a:close/>
                </a:path>
              </a:pathLst>
            </a:custGeom>
            <a:solidFill>
              <a:srgbClr val="E21013"/>
            </a:solidFill>
          </p:spPr>
          <p:txBody>
            <a:bodyPr wrap="square" lIns="0" tIns="0" rIns="0" bIns="0" rtlCol="0"/>
            <a:lstStyle/>
            <a:p>
              <a:endParaRPr/>
            </a:p>
          </p:txBody>
        </p:sp>
        <p:sp>
          <p:nvSpPr>
            <p:cNvPr id="6" name="object 6">
              <a:extLst>
                <a:ext uri="{FF2B5EF4-FFF2-40B4-BE49-F238E27FC236}">
                  <a16:creationId xmlns:a16="http://schemas.microsoft.com/office/drawing/2014/main" id="{2BACDE8C-045F-678A-C382-37598A73A510}"/>
                </a:ext>
              </a:extLst>
            </p:cNvPr>
            <p:cNvSpPr/>
            <p:nvPr/>
          </p:nvSpPr>
          <p:spPr>
            <a:xfrm>
              <a:off x="15363990" y="1167618"/>
              <a:ext cx="3693160" cy="700405"/>
            </a:xfrm>
            <a:custGeom>
              <a:avLst/>
              <a:gdLst/>
              <a:ahLst/>
              <a:cxnLst/>
              <a:rect l="l" t="t" r="r" b="b"/>
              <a:pathLst>
                <a:path w="3693159" h="700405">
                  <a:moveTo>
                    <a:pt x="198361" y="660984"/>
                  </a:moveTo>
                  <a:lnTo>
                    <a:pt x="0" y="660984"/>
                  </a:lnTo>
                  <a:lnTo>
                    <a:pt x="0" y="685812"/>
                  </a:lnTo>
                  <a:lnTo>
                    <a:pt x="198361" y="685812"/>
                  </a:lnTo>
                  <a:lnTo>
                    <a:pt x="198361" y="660984"/>
                  </a:lnTo>
                  <a:close/>
                </a:path>
                <a:path w="3693159" h="700405">
                  <a:moveTo>
                    <a:pt x="198361" y="502246"/>
                  </a:moveTo>
                  <a:lnTo>
                    <a:pt x="0" y="502246"/>
                  </a:lnTo>
                  <a:lnTo>
                    <a:pt x="0" y="527050"/>
                  </a:lnTo>
                  <a:lnTo>
                    <a:pt x="198361" y="527050"/>
                  </a:lnTo>
                  <a:lnTo>
                    <a:pt x="198361" y="502246"/>
                  </a:lnTo>
                  <a:close/>
                </a:path>
                <a:path w="3693159" h="700405">
                  <a:moveTo>
                    <a:pt x="198361" y="337540"/>
                  </a:moveTo>
                  <a:lnTo>
                    <a:pt x="0" y="337540"/>
                  </a:lnTo>
                  <a:lnTo>
                    <a:pt x="0" y="362356"/>
                  </a:lnTo>
                  <a:lnTo>
                    <a:pt x="198361" y="362356"/>
                  </a:lnTo>
                  <a:lnTo>
                    <a:pt x="198361" y="337540"/>
                  </a:lnTo>
                  <a:close/>
                </a:path>
                <a:path w="3693159" h="700405">
                  <a:moveTo>
                    <a:pt x="198361" y="175044"/>
                  </a:moveTo>
                  <a:lnTo>
                    <a:pt x="0" y="175044"/>
                  </a:lnTo>
                  <a:lnTo>
                    <a:pt x="0" y="199898"/>
                  </a:lnTo>
                  <a:lnTo>
                    <a:pt x="198361" y="199898"/>
                  </a:lnTo>
                  <a:lnTo>
                    <a:pt x="198361" y="175044"/>
                  </a:lnTo>
                  <a:close/>
                </a:path>
                <a:path w="3693159" h="700405">
                  <a:moveTo>
                    <a:pt x="198361" y="16789"/>
                  </a:moveTo>
                  <a:lnTo>
                    <a:pt x="0" y="16789"/>
                  </a:lnTo>
                  <a:lnTo>
                    <a:pt x="0" y="41592"/>
                  </a:lnTo>
                  <a:lnTo>
                    <a:pt x="198361" y="41592"/>
                  </a:lnTo>
                  <a:lnTo>
                    <a:pt x="198361" y="16789"/>
                  </a:lnTo>
                  <a:close/>
                </a:path>
                <a:path w="3693159" h="700405">
                  <a:moveTo>
                    <a:pt x="908519" y="161366"/>
                  </a:moveTo>
                  <a:lnTo>
                    <a:pt x="905611" y="119291"/>
                  </a:lnTo>
                  <a:lnTo>
                    <a:pt x="870216" y="56515"/>
                  </a:lnTo>
                  <a:lnTo>
                    <a:pt x="804722" y="18783"/>
                  </a:lnTo>
                  <a:lnTo>
                    <a:pt x="764209" y="8001"/>
                  </a:lnTo>
                  <a:lnTo>
                    <a:pt x="720382" y="1905"/>
                  </a:lnTo>
                  <a:lnTo>
                    <a:pt x="674649" y="0"/>
                  </a:lnTo>
                  <a:lnTo>
                    <a:pt x="627646" y="1714"/>
                  </a:lnTo>
                  <a:lnTo>
                    <a:pt x="580986" y="7264"/>
                  </a:lnTo>
                  <a:lnTo>
                    <a:pt x="535609" y="17233"/>
                  </a:lnTo>
                  <a:lnTo>
                    <a:pt x="492480" y="32207"/>
                  </a:lnTo>
                  <a:lnTo>
                    <a:pt x="452551" y="52793"/>
                  </a:lnTo>
                  <a:lnTo>
                    <a:pt x="416788" y="79552"/>
                  </a:lnTo>
                  <a:lnTo>
                    <a:pt x="386118" y="113106"/>
                  </a:lnTo>
                  <a:lnTo>
                    <a:pt x="361518" y="154012"/>
                  </a:lnTo>
                  <a:lnTo>
                    <a:pt x="343928" y="202895"/>
                  </a:lnTo>
                  <a:lnTo>
                    <a:pt x="339191" y="254914"/>
                  </a:lnTo>
                  <a:lnTo>
                    <a:pt x="348361" y="300837"/>
                  </a:lnTo>
                  <a:lnTo>
                    <a:pt x="371944" y="338734"/>
                  </a:lnTo>
                  <a:lnTo>
                    <a:pt x="410489" y="366699"/>
                  </a:lnTo>
                  <a:lnTo>
                    <a:pt x="460273" y="387223"/>
                  </a:lnTo>
                  <a:lnTo>
                    <a:pt x="508939" y="402183"/>
                  </a:lnTo>
                  <a:lnTo>
                    <a:pt x="594931" y="424510"/>
                  </a:lnTo>
                  <a:lnTo>
                    <a:pt x="628256" y="436435"/>
                  </a:lnTo>
                  <a:lnTo>
                    <a:pt x="652449" y="451891"/>
                  </a:lnTo>
                  <a:lnTo>
                    <a:pt x="665530" y="473189"/>
                  </a:lnTo>
                  <a:lnTo>
                    <a:pt x="665492" y="502577"/>
                  </a:lnTo>
                  <a:lnTo>
                    <a:pt x="650049" y="531888"/>
                  </a:lnTo>
                  <a:lnTo>
                    <a:pt x="622071" y="552818"/>
                  </a:lnTo>
                  <a:lnTo>
                    <a:pt x="587794" y="565378"/>
                  </a:lnTo>
                  <a:lnTo>
                    <a:pt x="553504" y="569556"/>
                  </a:lnTo>
                  <a:lnTo>
                    <a:pt x="508876" y="563194"/>
                  </a:lnTo>
                  <a:lnTo>
                    <a:pt x="477100" y="544436"/>
                  </a:lnTo>
                  <a:lnTo>
                    <a:pt x="460578" y="513829"/>
                  </a:lnTo>
                  <a:lnTo>
                    <a:pt x="461683" y="471868"/>
                  </a:lnTo>
                  <a:lnTo>
                    <a:pt x="275539" y="471868"/>
                  </a:lnTo>
                  <a:lnTo>
                    <a:pt x="269430" y="527735"/>
                  </a:lnTo>
                  <a:lnTo>
                    <a:pt x="274370" y="574230"/>
                  </a:lnTo>
                  <a:lnTo>
                    <a:pt x="289217" y="612089"/>
                  </a:lnTo>
                  <a:lnTo>
                    <a:pt x="312877" y="642086"/>
                  </a:lnTo>
                  <a:lnTo>
                    <a:pt x="344208" y="664946"/>
                  </a:lnTo>
                  <a:lnTo>
                    <a:pt x="382117" y="681418"/>
                  </a:lnTo>
                  <a:lnTo>
                    <a:pt x="425475" y="692264"/>
                  </a:lnTo>
                  <a:lnTo>
                    <a:pt x="473151" y="698233"/>
                  </a:lnTo>
                  <a:lnTo>
                    <a:pt x="524052" y="700049"/>
                  </a:lnTo>
                  <a:lnTo>
                    <a:pt x="575627" y="697547"/>
                  </a:lnTo>
                  <a:lnTo>
                    <a:pt x="626084" y="690016"/>
                  </a:lnTo>
                  <a:lnTo>
                    <a:pt x="674420" y="677392"/>
                  </a:lnTo>
                  <a:lnTo>
                    <a:pt x="719607" y="659612"/>
                  </a:lnTo>
                  <a:lnTo>
                    <a:pt x="760666" y="636625"/>
                  </a:lnTo>
                  <a:lnTo>
                    <a:pt x="796582" y="608368"/>
                  </a:lnTo>
                  <a:lnTo>
                    <a:pt x="826350" y="574776"/>
                  </a:lnTo>
                  <a:lnTo>
                    <a:pt x="829373" y="569556"/>
                  </a:lnTo>
                  <a:lnTo>
                    <a:pt x="848956" y="535813"/>
                  </a:lnTo>
                  <a:lnTo>
                    <a:pt x="863409" y="491388"/>
                  </a:lnTo>
                  <a:lnTo>
                    <a:pt x="869175" y="436956"/>
                  </a:lnTo>
                  <a:lnTo>
                    <a:pt x="862253" y="393573"/>
                  </a:lnTo>
                  <a:lnTo>
                    <a:pt x="844715" y="359727"/>
                  </a:lnTo>
                  <a:lnTo>
                    <a:pt x="786180" y="314388"/>
                  </a:lnTo>
                  <a:lnTo>
                    <a:pt x="749388" y="299808"/>
                  </a:lnTo>
                  <a:lnTo>
                    <a:pt x="710361" y="288569"/>
                  </a:lnTo>
                  <a:lnTo>
                    <a:pt x="634009" y="269887"/>
                  </a:lnTo>
                  <a:lnTo>
                    <a:pt x="598487" y="259105"/>
                  </a:lnTo>
                  <a:lnTo>
                    <a:pt x="566508" y="244411"/>
                  </a:lnTo>
                  <a:lnTo>
                    <a:pt x="545198" y="222910"/>
                  </a:lnTo>
                  <a:lnTo>
                    <a:pt x="541705" y="191706"/>
                  </a:lnTo>
                  <a:lnTo>
                    <a:pt x="553237" y="167970"/>
                  </a:lnTo>
                  <a:lnTo>
                    <a:pt x="574865" y="148424"/>
                  </a:lnTo>
                  <a:lnTo>
                    <a:pt x="603186" y="135166"/>
                  </a:lnTo>
                  <a:lnTo>
                    <a:pt x="634784" y="130289"/>
                  </a:lnTo>
                  <a:lnTo>
                    <a:pt x="656831" y="131673"/>
                  </a:lnTo>
                  <a:lnTo>
                    <a:pt x="701929" y="151714"/>
                  </a:lnTo>
                  <a:lnTo>
                    <a:pt x="716394" y="192925"/>
                  </a:lnTo>
                  <a:lnTo>
                    <a:pt x="713587" y="211251"/>
                  </a:lnTo>
                  <a:lnTo>
                    <a:pt x="899706" y="211251"/>
                  </a:lnTo>
                  <a:lnTo>
                    <a:pt x="908519" y="161366"/>
                  </a:lnTo>
                  <a:close/>
                </a:path>
                <a:path w="3693159" h="700405">
                  <a:moveTo>
                    <a:pt x="1580972" y="13944"/>
                  </a:moveTo>
                  <a:lnTo>
                    <a:pt x="1069111" y="13944"/>
                  </a:lnTo>
                  <a:lnTo>
                    <a:pt x="926261" y="685927"/>
                  </a:lnTo>
                  <a:lnTo>
                    <a:pt x="1438135" y="685927"/>
                  </a:lnTo>
                  <a:lnTo>
                    <a:pt x="1465897" y="555599"/>
                  </a:lnTo>
                  <a:lnTo>
                    <a:pt x="1140142" y="555599"/>
                  </a:lnTo>
                  <a:lnTo>
                    <a:pt x="1170393" y="413207"/>
                  </a:lnTo>
                  <a:lnTo>
                    <a:pt x="1470075" y="413207"/>
                  </a:lnTo>
                  <a:lnTo>
                    <a:pt x="1497685" y="282956"/>
                  </a:lnTo>
                  <a:lnTo>
                    <a:pt x="1198003" y="282956"/>
                  </a:lnTo>
                  <a:lnTo>
                    <a:pt x="1227467" y="144233"/>
                  </a:lnTo>
                  <a:lnTo>
                    <a:pt x="1553222" y="144233"/>
                  </a:lnTo>
                  <a:lnTo>
                    <a:pt x="1580972" y="13944"/>
                  </a:lnTo>
                  <a:close/>
                </a:path>
                <a:path w="3693159" h="700405">
                  <a:moveTo>
                    <a:pt x="2341346" y="13944"/>
                  </a:moveTo>
                  <a:lnTo>
                    <a:pt x="2173833" y="13944"/>
                  </a:lnTo>
                  <a:lnTo>
                    <a:pt x="2067737" y="512775"/>
                  </a:lnTo>
                  <a:lnTo>
                    <a:pt x="2065566" y="514680"/>
                  </a:lnTo>
                  <a:lnTo>
                    <a:pt x="1984082" y="171272"/>
                  </a:lnTo>
                  <a:lnTo>
                    <a:pt x="1946757" y="13944"/>
                  </a:lnTo>
                  <a:lnTo>
                    <a:pt x="1686140" y="13944"/>
                  </a:lnTo>
                  <a:lnTo>
                    <a:pt x="1543291" y="685927"/>
                  </a:lnTo>
                  <a:lnTo>
                    <a:pt x="1710829" y="685927"/>
                  </a:lnTo>
                  <a:lnTo>
                    <a:pt x="1820189" y="171272"/>
                  </a:lnTo>
                  <a:lnTo>
                    <a:pt x="1822043" y="171272"/>
                  </a:lnTo>
                  <a:lnTo>
                    <a:pt x="1940687" y="685927"/>
                  </a:lnTo>
                  <a:lnTo>
                    <a:pt x="2198509" y="685927"/>
                  </a:lnTo>
                  <a:lnTo>
                    <a:pt x="2234920" y="514680"/>
                  </a:lnTo>
                  <a:lnTo>
                    <a:pt x="2341346" y="13944"/>
                  </a:lnTo>
                  <a:close/>
                </a:path>
                <a:path w="3693159" h="700405">
                  <a:moveTo>
                    <a:pt x="3024962" y="685927"/>
                  </a:moveTo>
                  <a:lnTo>
                    <a:pt x="3001060" y="554685"/>
                  </a:lnTo>
                  <a:lnTo>
                    <a:pt x="2977337" y="424395"/>
                  </a:lnTo>
                  <a:lnTo>
                    <a:pt x="2926486" y="145148"/>
                  </a:lnTo>
                  <a:lnTo>
                    <a:pt x="2902585" y="13944"/>
                  </a:lnTo>
                  <a:lnTo>
                    <a:pt x="2779890" y="13944"/>
                  </a:lnTo>
                  <a:lnTo>
                    <a:pt x="2779890" y="424395"/>
                  </a:lnTo>
                  <a:lnTo>
                    <a:pt x="2600261" y="424395"/>
                  </a:lnTo>
                  <a:lnTo>
                    <a:pt x="2750870" y="145148"/>
                  </a:lnTo>
                  <a:lnTo>
                    <a:pt x="2753652" y="145148"/>
                  </a:lnTo>
                  <a:lnTo>
                    <a:pt x="2779890" y="424395"/>
                  </a:lnTo>
                  <a:lnTo>
                    <a:pt x="2779890" y="13944"/>
                  </a:lnTo>
                  <a:lnTo>
                    <a:pt x="2675483" y="13944"/>
                  </a:lnTo>
                  <a:lnTo>
                    <a:pt x="2267356" y="685927"/>
                  </a:lnTo>
                  <a:lnTo>
                    <a:pt x="2453525" y="685927"/>
                  </a:lnTo>
                  <a:lnTo>
                    <a:pt x="2525179" y="554685"/>
                  </a:lnTo>
                  <a:lnTo>
                    <a:pt x="2797886" y="554685"/>
                  </a:lnTo>
                  <a:lnTo>
                    <a:pt x="2814637" y="685927"/>
                  </a:lnTo>
                  <a:lnTo>
                    <a:pt x="3024962" y="685927"/>
                  </a:lnTo>
                  <a:close/>
                </a:path>
                <a:path w="3693159" h="700405">
                  <a:moveTo>
                    <a:pt x="3424682" y="13944"/>
                  </a:moveTo>
                  <a:lnTo>
                    <a:pt x="3238563" y="13944"/>
                  </a:lnTo>
                  <a:lnTo>
                    <a:pt x="3095675" y="685927"/>
                  </a:lnTo>
                  <a:lnTo>
                    <a:pt x="3281832" y="685927"/>
                  </a:lnTo>
                  <a:lnTo>
                    <a:pt x="3424682" y="13944"/>
                  </a:lnTo>
                  <a:close/>
                </a:path>
                <a:path w="3693159" h="700405">
                  <a:moveTo>
                    <a:pt x="3692931" y="660984"/>
                  </a:moveTo>
                  <a:lnTo>
                    <a:pt x="3494570" y="660984"/>
                  </a:lnTo>
                  <a:lnTo>
                    <a:pt x="3494570" y="685812"/>
                  </a:lnTo>
                  <a:lnTo>
                    <a:pt x="3692931" y="685812"/>
                  </a:lnTo>
                  <a:lnTo>
                    <a:pt x="3692931" y="660984"/>
                  </a:lnTo>
                  <a:close/>
                </a:path>
                <a:path w="3693159" h="700405">
                  <a:moveTo>
                    <a:pt x="3692931" y="502246"/>
                  </a:moveTo>
                  <a:lnTo>
                    <a:pt x="3494570" y="502246"/>
                  </a:lnTo>
                  <a:lnTo>
                    <a:pt x="3494570" y="527050"/>
                  </a:lnTo>
                  <a:lnTo>
                    <a:pt x="3692931" y="527050"/>
                  </a:lnTo>
                  <a:lnTo>
                    <a:pt x="3692931" y="502246"/>
                  </a:lnTo>
                  <a:close/>
                </a:path>
                <a:path w="3693159" h="700405">
                  <a:moveTo>
                    <a:pt x="3692931" y="337540"/>
                  </a:moveTo>
                  <a:lnTo>
                    <a:pt x="3494570" y="337540"/>
                  </a:lnTo>
                  <a:lnTo>
                    <a:pt x="3494570" y="362356"/>
                  </a:lnTo>
                  <a:lnTo>
                    <a:pt x="3692931" y="362356"/>
                  </a:lnTo>
                  <a:lnTo>
                    <a:pt x="3692931" y="337540"/>
                  </a:lnTo>
                  <a:close/>
                </a:path>
                <a:path w="3693159" h="700405">
                  <a:moveTo>
                    <a:pt x="3692931" y="175044"/>
                  </a:moveTo>
                  <a:lnTo>
                    <a:pt x="3494570" y="175044"/>
                  </a:lnTo>
                  <a:lnTo>
                    <a:pt x="3494570" y="199898"/>
                  </a:lnTo>
                  <a:lnTo>
                    <a:pt x="3692931" y="199898"/>
                  </a:lnTo>
                  <a:lnTo>
                    <a:pt x="3692931" y="175044"/>
                  </a:lnTo>
                  <a:close/>
                </a:path>
                <a:path w="3693159" h="700405">
                  <a:moveTo>
                    <a:pt x="3692931" y="16789"/>
                  </a:moveTo>
                  <a:lnTo>
                    <a:pt x="3494570" y="16789"/>
                  </a:lnTo>
                  <a:lnTo>
                    <a:pt x="3494570" y="41592"/>
                  </a:lnTo>
                  <a:lnTo>
                    <a:pt x="3692931" y="41592"/>
                  </a:lnTo>
                  <a:lnTo>
                    <a:pt x="3692931" y="16789"/>
                  </a:lnTo>
                  <a:close/>
                </a:path>
              </a:pathLst>
            </a:custGeom>
            <a:solidFill>
              <a:srgbClr val="FFFFFF"/>
            </a:solidFill>
          </p:spPr>
          <p:txBody>
            <a:bodyPr wrap="square" lIns="0" tIns="0" rIns="0" bIns="0" rtlCol="0"/>
            <a:lstStyle/>
            <a:p>
              <a:endParaRPr/>
            </a:p>
          </p:txBody>
        </p:sp>
      </p:grpSp>
      <p:sp>
        <p:nvSpPr>
          <p:cNvPr id="7" name="object 7">
            <a:extLst>
              <a:ext uri="{FF2B5EF4-FFF2-40B4-BE49-F238E27FC236}">
                <a16:creationId xmlns:a16="http://schemas.microsoft.com/office/drawing/2014/main" id="{56B505C4-4740-5DE4-84CC-FE54D63C2118}"/>
              </a:ext>
            </a:extLst>
          </p:cNvPr>
          <p:cNvSpPr/>
          <p:nvPr/>
        </p:nvSpPr>
        <p:spPr>
          <a:xfrm>
            <a:off x="17957569"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8" name="object 8">
            <a:extLst>
              <a:ext uri="{FF2B5EF4-FFF2-40B4-BE49-F238E27FC236}">
                <a16:creationId xmlns:a16="http://schemas.microsoft.com/office/drawing/2014/main" id="{BBD24DFD-657A-1AB8-A6E1-E026B0F30CC6}"/>
              </a:ext>
            </a:extLst>
          </p:cNvPr>
          <p:cNvSpPr/>
          <p:nvPr/>
        </p:nvSpPr>
        <p:spPr>
          <a:xfrm>
            <a:off x="18219340"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9" name="object 9">
            <a:extLst>
              <a:ext uri="{FF2B5EF4-FFF2-40B4-BE49-F238E27FC236}">
                <a16:creationId xmlns:a16="http://schemas.microsoft.com/office/drawing/2014/main" id="{DF051FCD-7255-F538-1F8F-7E0964B7A788}"/>
              </a:ext>
            </a:extLst>
          </p:cNvPr>
          <p:cNvSpPr/>
          <p:nvPr/>
        </p:nvSpPr>
        <p:spPr>
          <a:xfrm>
            <a:off x="18481112"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0" name="object 10">
            <a:extLst>
              <a:ext uri="{FF2B5EF4-FFF2-40B4-BE49-F238E27FC236}">
                <a16:creationId xmlns:a16="http://schemas.microsoft.com/office/drawing/2014/main" id="{527C04EC-4622-E3A8-04EC-7332B80AB8D4}"/>
              </a:ext>
            </a:extLst>
          </p:cNvPr>
          <p:cNvSpPr/>
          <p:nvPr/>
        </p:nvSpPr>
        <p:spPr>
          <a:xfrm>
            <a:off x="18742885"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1" name="object 11">
            <a:extLst>
              <a:ext uri="{FF2B5EF4-FFF2-40B4-BE49-F238E27FC236}">
                <a16:creationId xmlns:a16="http://schemas.microsoft.com/office/drawing/2014/main" id="{64943C8E-282E-8FFF-3371-91A809FC6A80}"/>
              </a:ext>
            </a:extLst>
          </p:cNvPr>
          <p:cNvSpPr/>
          <p:nvPr/>
        </p:nvSpPr>
        <p:spPr>
          <a:xfrm>
            <a:off x="19004657"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2" name="object 12">
            <a:extLst>
              <a:ext uri="{FF2B5EF4-FFF2-40B4-BE49-F238E27FC236}">
                <a16:creationId xmlns:a16="http://schemas.microsoft.com/office/drawing/2014/main" id="{F30FE898-95CD-129C-0E5F-9524CCDAFE1D}"/>
              </a:ext>
            </a:extLst>
          </p:cNvPr>
          <p:cNvSpPr/>
          <p:nvPr/>
        </p:nvSpPr>
        <p:spPr>
          <a:xfrm>
            <a:off x="19266428"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3" name="object 13">
            <a:extLst>
              <a:ext uri="{FF2B5EF4-FFF2-40B4-BE49-F238E27FC236}">
                <a16:creationId xmlns:a16="http://schemas.microsoft.com/office/drawing/2014/main" id="{64E033BD-6CB7-61FC-3FA7-B1A38851DF1F}"/>
              </a:ext>
            </a:extLst>
          </p:cNvPr>
          <p:cNvSpPr/>
          <p:nvPr/>
        </p:nvSpPr>
        <p:spPr>
          <a:xfrm>
            <a:off x="19528201"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4" name="object 14">
            <a:extLst>
              <a:ext uri="{FF2B5EF4-FFF2-40B4-BE49-F238E27FC236}">
                <a16:creationId xmlns:a16="http://schemas.microsoft.com/office/drawing/2014/main" id="{B4EE45E6-2B35-DE62-EC7B-7AE81EA63028}"/>
              </a:ext>
            </a:extLst>
          </p:cNvPr>
          <p:cNvSpPr/>
          <p:nvPr/>
        </p:nvSpPr>
        <p:spPr>
          <a:xfrm>
            <a:off x="19789973"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5" name="object 15">
            <a:extLst>
              <a:ext uri="{FF2B5EF4-FFF2-40B4-BE49-F238E27FC236}">
                <a16:creationId xmlns:a16="http://schemas.microsoft.com/office/drawing/2014/main" id="{A568563D-EE58-13ED-0A4D-42476C2BCBC1}"/>
              </a:ext>
            </a:extLst>
          </p:cNvPr>
          <p:cNvSpPr/>
          <p:nvPr/>
        </p:nvSpPr>
        <p:spPr>
          <a:xfrm>
            <a:off x="17957569"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6" name="object 16">
            <a:extLst>
              <a:ext uri="{FF2B5EF4-FFF2-40B4-BE49-F238E27FC236}">
                <a16:creationId xmlns:a16="http://schemas.microsoft.com/office/drawing/2014/main" id="{9C16C1F8-A551-28A0-7D21-760A815D2029}"/>
              </a:ext>
            </a:extLst>
          </p:cNvPr>
          <p:cNvSpPr/>
          <p:nvPr/>
        </p:nvSpPr>
        <p:spPr>
          <a:xfrm>
            <a:off x="18219340"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7" name="object 17">
            <a:extLst>
              <a:ext uri="{FF2B5EF4-FFF2-40B4-BE49-F238E27FC236}">
                <a16:creationId xmlns:a16="http://schemas.microsoft.com/office/drawing/2014/main" id="{23C33F25-75D7-96CE-3F00-FDC502479CE2}"/>
              </a:ext>
            </a:extLst>
          </p:cNvPr>
          <p:cNvSpPr/>
          <p:nvPr/>
        </p:nvSpPr>
        <p:spPr>
          <a:xfrm>
            <a:off x="18481112"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8" name="object 18">
            <a:extLst>
              <a:ext uri="{FF2B5EF4-FFF2-40B4-BE49-F238E27FC236}">
                <a16:creationId xmlns:a16="http://schemas.microsoft.com/office/drawing/2014/main" id="{207A7C99-C46A-0D60-4941-7C87AC99008E}"/>
              </a:ext>
            </a:extLst>
          </p:cNvPr>
          <p:cNvSpPr/>
          <p:nvPr/>
        </p:nvSpPr>
        <p:spPr>
          <a:xfrm>
            <a:off x="18742885"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9" name="object 19">
            <a:extLst>
              <a:ext uri="{FF2B5EF4-FFF2-40B4-BE49-F238E27FC236}">
                <a16:creationId xmlns:a16="http://schemas.microsoft.com/office/drawing/2014/main" id="{3F6B1524-EAEE-6903-3708-CBF3FA7F59B9}"/>
              </a:ext>
            </a:extLst>
          </p:cNvPr>
          <p:cNvSpPr/>
          <p:nvPr/>
        </p:nvSpPr>
        <p:spPr>
          <a:xfrm>
            <a:off x="19004657"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0" name="object 20">
            <a:extLst>
              <a:ext uri="{FF2B5EF4-FFF2-40B4-BE49-F238E27FC236}">
                <a16:creationId xmlns:a16="http://schemas.microsoft.com/office/drawing/2014/main" id="{0B27D668-BE31-7E2D-63CC-A80CB3119C4B}"/>
              </a:ext>
            </a:extLst>
          </p:cNvPr>
          <p:cNvSpPr/>
          <p:nvPr/>
        </p:nvSpPr>
        <p:spPr>
          <a:xfrm>
            <a:off x="19266428"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1" name="object 21">
            <a:extLst>
              <a:ext uri="{FF2B5EF4-FFF2-40B4-BE49-F238E27FC236}">
                <a16:creationId xmlns:a16="http://schemas.microsoft.com/office/drawing/2014/main" id="{A88B485E-9886-D498-0850-F9287A930677}"/>
              </a:ext>
            </a:extLst>
          </p:cNvPr>
          <p:cNvSpPr/>
          <p:nvPr/>
        </p:nvSpPr>
        <p:spPr>
          <a:xfrm>
            <a:off x="19528201"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2" name="object 22">
            <a:extLst>
              <a:ext uri="{FF2B5EF4-FFF2-40B4-BE49-F238E27FC236}">
                <a16:creationId xmlns:a16="http://schemas.microsoft.com/office/drawing/2014/main" id="{F5844D61-5EBF-122B-8F0A-B9F2FFFAF5DE}"/>
              </a:ext>
            </a:extLst>
          </p:cNvPr>
          <p:cNvSpPr/>
          <p:nvPr/>
        </p:nvSpPr>
        <p:spPr>
          <a:xfrm>
            <a:off x="19789973"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3" name="object 23">
            <a:extLst>
              <a:ext uri="{FF2B5EF4-FFF2-40B4-BE49-F238E27FC236}">
                <a16:creationId xmlns:a16="http://schemas.microsoft.com/office/drawing/2014/main" id="{7C43F70A-DA60-A961-279F-BA9043E95145}"/>
              </a:ext>
            </a:extLst>
          </p:cNvPr>
          <p:cNvSpPr/>
          <p:nvPr/>
        </p:nvSpPr>
        <p:spPr>
          <a:xfrm>
            <a:off x="17957569"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4" name="object 24">
            <a:extLst>
              <a:ext uri="{FF2B5EF4-FFF2-40B4-BE49-F238E27FC236}">
                <a16:creationId xmlns:a16="http://schemas.microsoft.com/office/drawing/2014/main" id="{64BB05F7-B8AE-41E0-7919-5C5484B8B699}"/>
              </a:ext>
            </a:extLst>
          </p:cNvPr>
          <p:cNvSpPr/>
          <p:nvPr/>
        </p:nvSpPr>
        <p:spPr>
          <a:xfrm>
            <a:off x="18219340"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5" name="object 25">
            <a:extLst>
              <a:ext uri="{FF2B5EF4-FFF2-40B4-BE49-F238E27FC236}">
                <a16:creationId xmlns:a16="http://schemas.microsoft.com/office/drawing/2014/main" id="{1A476D8B-E34E-E19B-96A4-61DEE708D67D}"/>
              </a:ext>
            </a:extLst>
          </p:cNvPr>
          <p:cNvSpPr/>
          <p:nvPr/>
        </p:nvSpPr>
        <p:spPr>
          <a:xfrm>
            <a:off x="18481112"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6" name="object 26">
            <a:extLst>
              <a:ext uri="{FF2B5EF4-FFF2-40B4-BE49-F238E27FC236}">
                <a16:creationId xmlns:a16="http://schemas.microsoft.com/office/drawing/2014/main" id="{6D559B05-1F27-F178-4AB9-B2019A28DDE8}"/>
              </a:ext>
            </a:extLst>
          </p:cNvPr>
          <p:cNvSpPr/>
          <p:nvPr/>
        </p:nvSpPr>
        <p:spPr>
          <a:xfrm>
            <a:off x="18742885"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7" name="object 27">
            <a:extLst>
              <a:ext uri="{FF2B5EF4-FFF2-40B4-BE49-F238E27FC236}">
                <a16:creationId xmlns:a16="http://schemas.microsoft.com/office/drawing/2014/main" id="{F69D6887-93D3-F8AE-7D83-05237333FF78}"/>
              </a:ext>
            </a:extLst>
          </p:cNvPr>
          <p:cNvSpPr/>
          <p:nvPr/>
        </p:nvSpPr>
        <p:spPr>
          <a:xfrm>
            <a:off x="19004657"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8" name="object 28">
            <a:extLst>
              <a:ext uri="{FF2B5EF4-FFF2-40B4-BE49-F238E27FC236}">
                <a16:creationId xmlns:a16="http://schemas.microsoft.com/office/drawing/2014/main" id="{849B3EF4-8A27-B28B-BAA8-ED185F56FD46}"/>
              </a:ext>
            </a:extLst>
          </p:cNvPr>
          <p:cNvSpPr/>
          <p:nvPr/>
        </p:nvSpPr>
        <p:spPr>
          <a:xfrm>
            <a:off x="19266428"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9" name="object 29">
            <a:extLst>
              <a:ext uri="{FF2B5EF4-FFF2-40B4-BE49-F238E27FC236}">
                <a16:creationId xmlns:a16="http://schemas.microsoft.com/office/drawing/2014/main" id="{A8939AE7-922F-BD39-0ED4-6765656C1CE1}"/>
              </a:ext>
            </a:extLst>
          </p:cNvPr>
          <p:cNvSpPr/>
          <p:nvPr/>
        </p:nvSpPr>
        <p:spPr>
          <a:xfrm>
            <a:off x="19528201"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0" name="object 30">
            <a:extLst>
              <a:ext uri="{FF2B5EF4-FFF2-40B4-BE49-F238E27FC236}">
                <a16:creationId xmlns:a16="http://schemas.microsoft.com/office/drawing/2014/main" id="{A8E8B7B4-8C64-112A-23C2-C33E3B7B7DBA}"/>
              </a:ext>
            </a:extLst>
          </p:cNvPr>
          <p:cNvSpPr/>
          <p:nvPr/>
        </p:nvSpPr>
        <p:spPr>
          <a:xfrm>
            <a:off x="19789973"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1" name="object 31">
            <a:extLst>
              <a:ext uri="{FF2B5EF4-FFF2-40B4-BE49-F238E27FC236}">
                <a16:creationId xmlns:a16="http://schemas.microsoft.com/office/drawing/2014/main" id="{66AD4538-26AD-38DC-83BE-9E04B5F5744C}"/>
              </a:ext>
            </a:extLst>
          </p:cNvPr>
          <p:cNvSpPr/>
          <p:nvPr/>
        </p:nvSpPr>
        <p:spPr>
          <a:xfrm>
            <a:off x="17957569"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2" name="object 32">
            <a:extLst>
              <a:ext uri="{FF2B5EF4-FFF2-40B4-BE49-F238E27FC236}">
                <a16:creationId xmlns:a16="http://schemas.microsoft.com/office/drawing/2014/main" id="{78C4228F-98E6-04F1-1B48-AA3F6EA8DDE6}"/>
              </a:ext>
            </a:extLst>
          </p:cNvPr>
          <p:cNvSpPr/>
          <p:nvPr/>
        </p:nvSpPr>
        <p:spPr>
          <a:xfrm>
            <a:off x="18219340"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3" name="object 33">
            <a:extLst>
              <a:ext uri="{FF2B5EF4-FFF2-40B4-BE49-F238E27FC236}">
                <a16:creationId xmlns:a16="http://schemas.microsoft.com/office/drawing/2014/main" id="{F177E6A4-5AC5-557C-A605-18C306B987B1}"/>
              </a:ext>
            </a:extLst>
          </p:cNvPr>
          <p:cNvSpPr/>
          <p:nvPr/>
        </p:nvSpPr>
        <p:spPr>
          <a:xfrm>
            <a:off x="18481112"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4" name="object 34">
            <a:extLst>
              <a:ext uri="{FF2B5EF4-FFF2-40B4-BE49-F238E27FC236}">
                <a16:creationId xmlns:a16="http://schemas.microsoft.com/office/drawing/2014/main" id="{7B5F23AE-BC5F-54DC-0540-E5BA64D914B2}"/>
              </a:ext>
            </a:extLst>
          </p:cNvPr>
          <p:cNvSpPr/>
          <p:nvPr/>
        </p:nvSpPr>
        <p:spPr>
          <a:xfrm>
            <a:off x="18742885"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5" name="object 35">
            <a:extLst>
              <a:ext uri="{FF2B5EF4-FFF2-40B4-BE49-F238E27FC236}">
                <a16:creationId xmlns:a16="http://schemas.microsoft.com/office/drawing/2014/main" id="{9D7AF659-08AA-2114-6F31-22011F0B960F}"/>
              </a:ext>
            </a:extLst>
          </p:cNvPr>
          <p:cNvSpPr/>
          <p:nvPr/>
        </p:nvSpPr>
        <p:spPr>
          <a:xfrm>
            <a:off x="19004657"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6" name="object 36">
            <a:extLst>
              <a:ext uri="{FF2B5EF4-FFF2-40B4-BE49-F238E27FC236}">
                <a16:creationId xmlns:a16="http://schemas.microsoft.com/office/drawing/2014/main" id="{82ECAA9E-5BD4-3976-BA50-2FDCE4FF4A77}"/>
              </a:ext>
            </a:extLst>
          </p:cNvPr>
          <p:cNvSpPr/>
          <p:nvPr/>
        </p:nvSpPr>
        <p:spPr>
          <a:xfrm>
            <a:off x="19266428"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7" name="object 37">
            <a:extLst>
              <a:ext uri="{FF2B5EF4-FFF2-40B4-BE49-F238E27FC236}">
                <a16:creationId xmlns:a16="http://schemas.microsoft.com/office/drawing/2014/main" id="{6FE23C39-BD15-C7BF-4672-E71DC9B3B074}"/>
              </a:ext>
            </a:extLst>
          </p:cNvPr>
          <p:cNvSpPr/>
          <p:nvPr/>
        </p:nvSpPr>
        <p:spPr>
          <a:xfrm>
            <a:off x="19528201"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8" name="object 38">
            <a:extLst>
              <a:ext uri="{FF2B5EF4-FFF2-40B4-BE49-F238E27FC236}">
                <a16:creationId xmlns:a16="http://schemas.microsoft.com/office/drawing/2014/main" id="{D41A015C-8FE7-FB33-0290-164580956298}"/>
              </a:ext>
            </a:extLst>
          </p:cNvPr>
          <p:cNvSpPr/>
          <p:nvPr/>
        </p:nvSpPr>
        <p:spPr>
          <a:xfrm>
            <a:off x="19789973"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9" name="object 39">
            <a:extLst>
              <a:ext uri="{FF2B5EF4-FFF2-40B4-BE49-F238E27FC236}">
                <a16:creationId xmlns:a16="http://schemas.microsoft.com/office/drawing/2014/main" id="{4E8BB500-54BA-1F56-E23A-240CC3CA83F8}"/>
              </a:ext>
            </a:extLst>
          </p:cNvPr>
          <p:cNvSpPr/>
          <p:nvPr/>
        </p:nvSpPr>
        <p:spPr>
          <a:xfrm>
            <a:off x="17957569"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0" name="object 40">
            <a:extLst>
              <a:ext uri="{FF2B5EF4-FFF2-40B4-BE49-F238E27FC236}">
                <a16:creationId xmlns:a16="http://schemas.microsoft.com/office/drawing/2014/main" id="{E72AFC90-B16E-E742-CDCE-E7353F148CD8}"/>
              </a:ext>
            </a:extLst>
          </p:cNvPr>
          <p:cNvSpPr/>
          <p:nvPr/>
        </p:nvSpPr>
        <p:spPr>
          <a:xfrm>
            <a:off x="18219340"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1" name="object 41">
            <a:extLst>
              <a:ext uri="{FF2B5EF4-FFF2-40B4-BE49-F238E27FC236}">
                <a16:creationId xmlns:a16="http://schemas.microsoft.com/office/drawing/2014/main" id="{4C308085-F57A-592E-9D11-5C89B7E24840}"/>
              </a:ext>
            </a:extLst>
          </p:cNvPr>
          <p:cNvSpPr/>
          <p:nvPr/>
        </p:nvSpPr>
        <p:spPr>
          <a:xfrm>
            <a:off x="18481112"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2" name="object 42">
            <a:extLst>
              <a:ext uri="{FF2B5EF4-FFF2-40B4-BE49-F238E27FC236}">
                <a16:creationId xmlns:a16="http://schemas.microsoft.com/office/drawing/2014/main" id="{A0BD4371-DF34-8F33-A747-6CFD1F6089C3}"/>
              </a:ext>
            </a:extLst>
          </p:cNvPr>
          <p:cNvSpPr/>
          <p:nvPr/>
        </p:nvSpPr>
        <p:spPr>
          <a:xfrm>
            <a:off x="18742885"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3" name="object 43">
            <a:extLst>
              <a:ext uri="{FF2B5EF4-FFF2-40B4-BE49-F238E27FC236}">
                <a16:creationId xmlns:a16="http://schemas.microsoft.com/office/drawing/2014/main" id="{9FA56E8F-2711-E79F-9B57-561B40B6A3FD}"/>
              </a:ext>
            </a:extLst>
          </p:cNvPr>
          <p:cNvSpPr/>
          <p:nvPr/>
        </p:nvSpPr>
        <p:spPr>
          <a:xfrm>
            <a:off x="19004657"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4" name="object 44">
            <a:extLst>
              <a:ext uri="{FF2B5EF4-FFF2-40B4-BE49-F238E27FC236}">
                <a16:creationId xmlns:a16="http://schemas.microsoft.com/office/drawing/2014/main" id="{4D026A45-1763-49E9-AD25-F905894E77C1}"/>
              </a:ext>
            </a:extLst>
          </p:cNvPr>
          <p:cNvSpPr/>
          <p:nvPr/>
        </p:nvSpPr>
        <p:spPr>
          <a:xfrm>
            <a:off x="19266428"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5" name="object 45">
            <a:extLst>
              <a:ext uri="{FF2B5EF4-FFF2-40B4-BE49-F238E27FC236}">
                <a16:creationId xmlns:a16="http://schemas.microsoft.com/office/drawing/2014/main" id="{C1982898-BE14-D93E-4551-F0C61C509C04}"/>
              </a:ext>
            </a:extLst>
          </p:cNvPr>
          <p:cNvSpPr/>
          <p:nvPr/>
        </p:nvSpPr>
        <p:spPr>
          <a:xfrm>
            <a:off x="19528201"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6" name="object 46">
            <a:extLst>
              <a:ext uri="{FF2B5EF4-FFF2-40B4-BE49-F238E27FC236}">
                <a16:creationId xmlns:a16="http://schemas.microsoft.com/office/drawing/2014/main" id="{E858E082-2B2A-DE28-B352-384EA7897497}"/>
              </a:ext>
            </a:extLst>
          </p:cNvPr>
          <p:cNvSpPr/>
          <p:nvPr/>
        </p:nvSpPr>
        <p:spPr>
          <a:xfrm>
            <a:off x="19789973"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7" name="object 47">
            <a:extLst>
              <a:ext uri="{FF2B5EF4-FFF2-40B4-BE49-F238E27FC236}">
                <a16:creationId xmlns:a16="http://schemas.microsoft.com/office/drawing/2014/main" id="{4852AEE4-3325-103E-4DEC-6478C34D2F7F}"/>
              </a:ext>
            </a:extLst>
          </p:cNvPr>
          <p:cNvSpPr/>
          <p:nvPr/>
        </p:nvSpPr>
        <p:spPr>
          <a:xfrm>
            <a:off x="17957569"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8" name="object 48">
            <a:extLst>
              <a:ext uri="{FF2B5EF4-FFF2-40B4-BE49-F238E27FC236}">
                <a16:creationId xmlns:a16="http://schemas.microsoft.com/office/drawing/2014/main" id="{2A0E3C3F-1AA9-BB34-BB6E-50CE290CEE0B}"/>
              </a:ext>
            </a:extLst>
          </p:cNvPr>
          <p:cNvSpPr/>
          <p:nvPr/>
        </p:nvSpPr>
        <p:spPr>
          <a:xfrm>
            <a:off x="18219340"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9" name="object 49">
            <a:extLst>
              <a:ext uri="{FF2B5EF4-FFF2-40B4-BE49-F238E27FC236}">
                <a16:creationId xmlns:a16="http://schemas.microsoft.com/office/drawing/2014/main" id="{BB48B042-4C20-5731-AB15-22B074C4A309}"/>
              </a:ext>
            </a:extLst>
          </p:cNvPr>
          <p:cNvSpPr/>
          <p:nvPr/>
        </p:nvSpPr>
        <p:spPr>
          <a:xfrm>
            <a:off x="18481112"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0" name="object 50">
            <a:extLst>
              <a:ext uri="{FF2B5EF4-FFF2-40B4-BE49-F238E27FC236}">
                <a16:creationId xmlns:a16="http://schemas.microsoft.com/office/drawing/2014/main" id="{033B632E-97B4-D48A-2D16-AA13A8B70A3F}"/>
              </a:ext>
            </a:extLst>
          </p:cNvPr>
          <p:cNvSpPr/>
          <p:nvPr/>
        </p:nvSpPr>
        <p:spPr>
          <a:xfrm>
            <a:off x="18742885"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1" name="object 51">
            <a:extLst>
              <a:ext uri="{FF2B5EF4-FFF2-40B4-BE49-F238E27FC236}">
                <a16:creationId xmlns:a16="http://schemas.microsoft.com/office/drawing/2014/main" id="{0FDEDB1F-0560-F967-74A1-0272BB1A2105}"/>
              </a:ext>
            </a:extLst>
          </p:cNvPr>
          <p:cNvSpPr/>
          <p:nvPr/>
        </p:nvSpPr>
        <p:spPr>
          <a:xfrm>
            <a:off x="19004657"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2" name="object 52">
            <a:extLst>
              <a:ext uri="{FF2B5EF4-FFF2-40B4-BE49-F238E27FC236}">
                <a16:creationId xmlns:a16="http://schemas.microsoft.com/office/drawing/2014/main" id="{BEAEAAF0-C514-284B-20A7-DDA22FF58E14}"/>
              </a:ext>
            </a:extLst>
          </p:cNvPr>
          <p:cNvSpPr/>
          <p:nvPr/>
        </p:nvSpPr>
        <p:spPr>
          <a:xfrm>
            <a:off x="19266428"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3" name="object 53">
            <a:extLst>
              <a:ext uri="{FF2B5EF4-FFF2-40B4-BE49-F238E27FC236}">
                <a16:creationId xmlns:a16="http://schemas.microsoft.com/office/drawing/2014/main" id="{509DC584-E5DF-0AEE-2017-ADBBCBAB2C9F}"/>
              </a:ext>
            </a:extLst>
          </p:cNvPr>
          <p:cNvSpPr/>
          <p:nvPr/>
        </p:nvSpPr>
        <p:spPr>
          <a:xfrm>
            <a:off x="19528201"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4" name="object 54">
            <a:extLst>
              <a:ext uri="{FF2B5EF4-FFF2-40B4-BE49-F238E27FC236}">
                <a16:creationId xmlns:a16="http://schemas.microsoft.com/office/drawing/2014/main" id="{938B66B4-CE91-6E52-F18E-EDC5851E4B2C}"/>
              </a:ext>
            </a:extLst>
          </p:cNvPr>
          <p:cNvSpPr/>
          <p:nvPr/>
        </p:nvSpPr>
        <p:spPr>
          <a:xfrm>
            <a:off x="19789973"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5" name="object 55">
            <a:extLst>
              <a:ext uri="{FF2B5EF4-FFF2-40B4-BE49-F238E27FC236}">
                <a16:creationId xmlns:a16="http://schemas.microsoft.com/office/drawing/2014/main" id="{24D5F191-0DFA-66BC-A3B5-29E08B953321}"/>
              </a:ext>
            </a:extLst>
          </p:cNvPr>
          <p:cNvSpPr/>
          <p:nvPr/>
        </p:nvSpPr>
        <p:spPr>
          <a:xfrm>
            <a:off x="17957569"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6" name="object 56">
            <a:extLst>
              <a:ext uri="{FF2B5EF4-FFF2-40B4-BE49-F238E27FC236}">
                <a16:creationId xmlns:a16="http://schemas.microsoft.com/office/drawing/2014/main" id="{7E0B6D9C-FD29-0E18-FF8A-E42B19A900A1}"/>
              </a:ext>
            </a:extLst>
          </p:cNvPr>
          <p:cNvSpPr/>
          <p:nvPr/>
        </p:nvSpPr>
        <p:spPr>
          <a:xfrm>
            <a:off x="18219340"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7" name="object 57">
            <a:extLst>
              <a:ext uri="{FF2B5EF4-FFF2-40B4-BE49-F238E27FC236}">
                <a16:creationId xmlns:a16="http://schemas.microsoft.com/office/drawing/2014/main" id="{83F364F5-3B3E-1913-C192-80B20784ABA7}"/>
              </a:ext>
            </a:extLst>
          </p:cNvPr>
          <p:cNvSpPr/>
          <p:nvPr/>
        </p:nvSpPr>
        <p:spPr>
          <a:xfrm>
            <a:off x="18481112"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8" name="object 58">
            <a:extLst>
              <a:ext uri="{FF2B5EF4-FFF2-40B4-BE49-F238E27FC236}">
                <a16:creationId xmlns:a16="http://schemas.microsoft.com/office/drawing/2014/main" id="{70232FB9-72FD-54AB-1D4F-1729223898F1}"/>
              </a:ext>
            </a:extLst>
          </p:cNvPr>
          <p:cNvSpPr/>
          <p:nvPr/>
        </p:nvSpPr>
        <p:spPr>
          <a:xfrm>
            <a:off x="18742885"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9" name="object 59">
            <a:extLst>
              <a:ext uri="{FF2B5EF4-FFF2-40B4-BE49-F238E27FC236}">
                <a16:creationId xmlns:a16="http://schemas.microsoft.com/office/drawing/2014/main" id="{B95F0BAE-B342-C3F9-B2E1-97D8BFBB6CF7}"/>
              </a:ext>
            </a:extLst>
          </p:cNvPr>
          <p:cNvSpPr/>
          <p:nvPr/>
        </p:nvSpPr>
        <p:spPr>
          <a:xfrm>
            <a:off x="19004657"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0" name="object 60">
            <a:extLst>
              <a:ext uri="{FF2B5EF4-FFF2-40B4-BE49-F238E27FC236}">
                <a16:creationId xmlns:a16="http://schemas.microsoft.com/office/drawing/2014/main" id="{F1916A59-19FE-499D-849A-3416EAA9912B}"/>
              </a:ext>
            </a:extLst>
          </p:cNvPr>
          <p:cNvSpPr/>
          <p:nvPr/>
        </p:nvSpPr>
        <p:spPr>
          <a:xfrm>
            <a:off x="19266428"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1" name="object 61">
            <a:extLst>
              <a:ext uri="{FF2B5EF4-FFF2-40B4-BE49-F238E27FC236}">
                <a16:creationId xmlns:a16="http://schemas.microsoft.com/office/drawing/2014/main" id="{E5E59F3A-8687-9B4E-FDF7-7B523CD4CA5C}"/>
              </a:ext>
            </a:extLst>
          </p:cNvPr>
          <p:cNvSpPr/>
          <p:nvPr/>
        </p:nvSpPr>
        <p:spPr>
          <a:xfrm>
            <a:off x="19528201"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2" name="object 62">
            <a:extLst>
              <a:ext uri="{FF2B5EF4-FFF2-40B4-BE49-F238E27FC236}">
                <a16:creationId xmlns:a16="http://schemas.microsoft.com/office/drawing/2014/main" id="{B31944C7-7B9A-1834-63A9-D49C99551E00}"/>
              </a:ext>
            </a:extLst>
          </p:cNvPr>
          <p:cNvSpPr/>
          <p:nvPr/>
        </p:nvSpPr>
        <p:spPr>
          <a:xfrm>
            <a:off x="19789973"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3" name="object 63">
            <a:extLst>
              <a:ext uri="{FF2B5EF4-FFF2-40B4-BE49-F238E27FC236}">
                <a16:creationId xmlns:a16="http://schemas.microsoft.com/office/drawing/2014/main" id="{4A7756FF-FDE5-139C-3179-E42342EB043F}"/>
              </a:ext>
            </a:extLst>
          </p:cNvPr>
          <p:cNvSpPr/>
          <p:nvPr/>
        </p:nvSpPr>
        <p:spPr>
          <a:xfrm>
            <a:off x="17957569"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4" name="object 64">
            <a:extLst>
              <a:ext uri="{FF2B5EF4-FFF2-40B4-BE49-F238E27FC236}">
                <a16:creationId xmlns:a16="http://schemas.microsoft.com/office/drawing/2014/main" id="{2787331C-BF3C-27B1-16E4-CEF31E2D47E6}"/>
              </a:ext>
            </a:extLst>
          </p:cNvPr>
          <p:cNvSpPr/>
          <p:nvPr/>
        </p:nvSpPr>
        <p:spPr>
          <a:xfrm>
            <a:off x="18219340"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5" name="object 65">
            <a:extLst>
              <a:ext uri="{FF2B5EF4-FFF2-40B4-BE49-F238E27FC236}">
                <a16:creationId xmlns:a16="http://schemas.microsoft.com/office/drawing/2014/main" id="{03407A02-5200-1953-B376-54938F1F67E9}"/>
              </a:ext>
            </a:extLst>
          </p:cNvPr>
          <p:cNvSpPr/>
          <p:nvPr/>
        </p:nvSpPr>
        <p:spPr>
          <a:xfrm>
            <a:off x="18481112"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6" name="object 66">
            <a:extLst>
              <a:ext uri="{FF2B5EF4-FFF2-40B4-BE49-F238E27FC236}">
                <a16:creationId xmlns:a16="http://schemas.microsoft.com/office/drawing/2014/main" id="{90BE018C-066A-5C68-98CA-30E85D997DE5}"/>
              </a:ext>
            </a:extLst>
          </p:cNvPr>
          <p:cNvSpPr/>
          <p:nvPr/>
        </p:nvSpPr>
        <p:spPr>
          <a:xfrm>
            <a:off x="18742885"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7" name="object 67">
            <a:extLst>
              <a:ext uri="{FF2B5EF4-FFF2-40B4-BE49-F238E27FC236}">
                <a16:creationId xmlns:a16="http://schemas.microsoft.com/office/drawing/2014/main" id="{3B69CF60-4351-96FF-BEF1-0814AAE70C8C}"/>
              </a:ext>
            </a:extLst>
          </p:cNvPr>
          <p:cNvSpPr/>
          <p:nvPr/>
        </p:nvSpPr>
        <p:spPr>
          <a:xfrm>
            <a:off x="19004657"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8" name="object 68">
            <a:extLst>
              <a:ext uri="{FF2B5EF4-FFF2-40B4-BE49-F238E27FC236}">
                <a16:creationId xmlns:a16="http://schemas.microsoft.com/office/drawing/2014/main" id="{485AE775-3F50-F686-64A5-0FF0B5C92BB2}"/>
              </a:ext>
            </a:extLst>
          </p:cNvPr>
          <p:cNvSpPr/>
          <p:nvPr/>
        </p:nvSpPr>
        <p:spPr>
          <a:xfrm>
            <a:off x="19266428"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9" name="object 69">
            <a:extLst>
              <a:ext uri="{FF2B5EF4-FFF2-40B4-BE49-F238E27FC236}">
                <a16:creationId xmlns:a16="http://schemas.microsoft.com/office/drawing/2014/main" id="{1FF0CF26-CD58-65B5-A478-F2961BA21556}"/>
              </a:ext>
            </a:extLst>
          </p:cNvPr>
          <p:cNvSpPr/>
          <p:nvPr/>
        </p:nvSpPr>
        <p:spPr>
          <a:xfrm>
            <a:off x="19528201"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70" name="object 70">
            <a:extLst>
              <a:ext uri="{FF2B5EF4-FFF2-40B4-BE49-F238E27FC236}">
                <a16:creationId xmlns:a16="http://schemas.microsoft.com/office/drawing/2014/main" id="{FECB5C27-26F2-8298-BE96-59295318D30C}"/>
              </a:ext>
            </a:extLst>
          </p:cNvPr>
          <p:cNvSpPr/>
          <p:nvPr/>
        </p:nvSpPr>
        <p:spPr>
          <a:xfrm>
            <a:off x="19789973"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75" name="CaixaDeTexto 74">
            <a:extLst>
              <a:ext uri="{FF2B5EF4-FFF2-40B4-BE49-F238E27FC236}">
                <a16:creationId xmlns:a16="http://schemas.microsoft.com/office/drawing/2014/main" id="{A8BE6936-4718-4F79-E1C5-533A5BE9C029}"/>
              </a:ext>
            </a:extLst>
          </p:cNvPr>
          <p:cNvSpPr txBox="1">
            <a:spLocks/>
          </p:cNvSpPr>
          <p:nvPr/>
        </p:nvSpPr>
        <p:spPr>
          <a:xfrm>
            <a:off x="1073440" y="1605191"/>
            <a:ext cx="18219340" cy="769441"/>
          </a:xfrm>
          <a:prstGeom prst="rect">
            <a:avLst/>
          </a:prstGeom>
          <a:noFill/>
        </p:spPr>
        <p:txBody>
          <a:bodyPr wrap="square">
            <a:spAutoFit/>
          </a:bodyPr>
          <a:lstStyle/>
          <a:p>
            <a:pPr algn="just"/>
            <a:r>
              <a:rPr lang="pt-BR" sz="4400" dirty="0">
                <a:solidFill>
                  <a:schemeClr val="tx1">
                    <a:lumMod val="65000"/>
                    <a:lumOff val="35000"/>
                  </a:schemeClr>
                </a:solidFill>
                <a:latin typeface="+mj-lt"/>
                <a:cs typeface="Arial" panose="020B0604020202020204" pitchFamily="34" charset="0"/>
              </a:rPr>
              <a:t>Em uma rede não pode ter dois ou mais dispositivos com o mesmo endereço IP</a:t>
            </a:r>
            <a:endParaRPr lang="pt-BR" sz="4800" dirty="0">
              <a:solidFill>
                <a:schemeClr val="tx1">
                  <a:lumMod val="65000"/>
                  <a:lumOff val="35000"/>
                </a:schemeClr>
              </a:solidFill>
              <a:latin typeface="+mj-lt"/>
              <a:cs typeface="Arial" panose="020B0604020202020204" pitchFamily="34" charset="0"/>
            </a:endParaRPr>
          </a:p>
        </p:txBody>
      </p:sp>
      <p:sp>
        <p:nvSpPr>
          <p:cNvPr id="79" name="Título 78">
            <a:extLst>
              <a:ext uri="{FF2B5EF4-FFF2-40B4-BE49-F238E27FC236}">
                <a16:creationId xmlns:a16="http://schemas.microsoft.com/office/drawing/2014/main" id="{A3E608BF-F8B5-045D-8CF7-0639C8A4334A}"/>
              </a:ext>
            </a:extLst>
          </p:cNvPr>
          <p:cNvSpPr>
            <a:spLocks noGrp="1"/>
          </p:cNvSpPr>
          <p:nvPr>
            <p:ph type="title"/>
          </p:nvPr>
        </p:nvSpPr>
        <p:spPr>
          <a:xfrm>
            <a:off x="4108450" y="411786"/>
            <a:ext cx="10667997" cy="923330"/>
          </a:xfrm>
        </p:spPr>
        <p:txBody>
          <a:bodyPr/>
          <a:lstStyle/>
          <a:p>
            <a:r>
              <a:rPr lang="pt-BR" sz="6000" b="1" dirty="0">
                <a:solidFill>
                  <a:srgbClr val="C00000"/>
                </a:solidFill>
                <a:latin typeface="+mn-lt"/>
              </a:rPr>
              <a:t>Camada de Rede – Protocolo IP</a:t>
            </a:r>
          </a:p>
        </p:txBody>
      </p:sp>
      <p:pic>
        <p:nvPicPr>
          <p:cNvPr id="73" name="Imagem 72" descr="Diagrama&#10;&#10;Descrição gerada automaticamente">
            <a:extLst>
              <a:ext uri="{FF2B5EF4-FFF2-40B4-BE49-F238E27FC236}">
                <a16:creationId xmlns:a16="http://schemas.microsoft.com/office/drawing/2014/main" id="{F3023F63-2329-4D6C-F244-0AB7B07F5E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11010" y="2732466"/>
            <a:ext cx="10744200" cy="7391875"/>
          </a:xfrm>
          <a:prstGeom prst="rect">
            <a:avLst/>
          </a:prstGeom>
        </p:spPr>
      </p:pic>
    </p:spTree>
    <p:extLst>
      <p:ext uri="{BB962C8B-B14F-4D97-AF65-F5344CB8AC3E}">
        <p14:creationId xmlns:p14="http://schemas.microsoft.com/office/powerpoint/2010/main" val="41928027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7AC16AB5-4198-B445-0F48-9F7C659787DF}"/>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6B62CEE5-1558-A49E-B9AA-A469FB842395}"/>
              </a:ext>
            </a:extLst>
          </p:cNvPr>
          <p:cNvSpPr/>
          <p:nvPr/>
        </p:nvSpPr>
        <p:spPr>
          <a:xfrm>
            <a:off x="1047088" y="1047088"/>
            <a:ext cx="0" cy="1466215"/>
          </a:xfrm>
          <a:custGeom>
            <a:avLst/>
            <a:gdLst/>
            <a:ahLst/>
            <a:cxnLst/>
            <a:rect l="l" t="t" r="r" b="b"/>
            <a:pathLst>
              <a:path h="1466214">
                <a:moveTo>
                  <a:pt x="0" y="0"/>
                </a:moveTo>
                <a:lnTo>
                  <a:pt x="0" y="1465923"/>
                </a:lnTo>
              </a:path>
            </a:pathLst>
          </a:custGeom>
          <a:ln w="104708">
            <a:solidFill>
              <a:srgbClr val="C1272C"/>
            </a:solidFill>
          </a:ln>
        </p:spPr>
        <p:txBody>
          <a:bodyPr wrap="square" lIns="0" tIns="0" rIns="0" bIns="0" rtlCol="0"/>
          <a:lstStyle/>
          <a:p>
            <a:endParaRPr/>
          </a:p>
        </p:txBody>
      </p:sp>
      <p:sp>
        <p:nvSpPr>
          <p:cNvPr id="3" name="object 3">
            <a:extLst>
              <a:ext uri="{FF2B5EF4-FFF2-40B4-BE49-F238E27FC236}">
                <a16:creationId xmlns:a16="http://schemas.microsoft.com/office/drawing/2014/main" id="{6973D046-ADA0-7ABB-3315-EC05D7B03BC0}"/>
              </a:ext>
            </a:extLst>
          </p:cNvPr>
          <p:cNvSpPr/>
          <p:nvPr/>
        </p:nvSpPr>
        <p:spPr>
          <a:xfrm>
            <a:off x="0" y="11151492"/>
            <a:ext cx="20104100" cy="157480"/>
          </a:xfrm>
          <a:custGeom>
            <a:avLst/>
            <a:gdLst/>
            <a:ahLst/>
            <a:cxnLst/>
            <a:rect l="l" t="t" r="r" b="b"/>
            <a:pathLst>
              <a:path w="20104100" h="157479">
                <a:moveTo>
                  <a:pt x="20104099" y="0"/>
                </a:moveTo>
                <a:lnTo>
                  <a:pt x="0" y="0"/>
                </a:lnTo>
                <a:lnTo>
                  <a:pt x="0" y="157063"/>
                </a:lnTo>
                <a:lnTo>
                  <a:pt x="20104099" y="157063"/>
                </a:lnTo>
                <a:lnTo>
                  <a:pt x="20104099" y="0"/>
                </a:lnTo>
                <a:close/>
              </a:path>
            </a:pathLst>
          </a:custGeom>
          <a:solidFill>
            <a:srgbClr val="C1272C"/>
          </a:solidFill>
        </p:spPr>
        <p:txBody>
          <a:bodyPr wrap="square" lIns="0" tIns="0" rIns="0" bIns="0" rtlCol="0"/>
          <a:lstStyle/>
          <a:p>
            <a:endParaRPr/>
          </a:p>
        </p:txBody>
      </p:sp>
      <p:grpSp>
        <p:nvGrpSpPr>
          <p:cNvPr id="4" name="object 4">
            <a:extLst>
              <a:ext uri="{FF2B5EF4-FFF2-40B4-BE49-F238E27FC236}">
                <a16:creationId xmlns:a16="http://schemas.microsoft.com/office/drawing/2014/main" id="{FFC48A12-CD73-F0FB-E26F-C1B036A1F9AA}"/>
              </a:ext>
            </a:extLst>
          </p:cNvPr>
          <p:cNvGrpSpPr/>
          <p:nvPr/>
        </p:nvGrpSpPr>
        <p:grpSpPr>
          <a:xfrm>
            <a:off x="15311497" y="431894"/>
            <a:ext cx="3693160" cy="942975"/>
            <a:chOff x="15363992" y="1047088"/>
            <a:chExt cx="3693160" cy="942975"/>
          </a:xfrm>
        </p:grpSpPr>
        <p:sp>
          <p:nvSpPr>
            <p:cNvPr id="5" name="object 5">
              <a:extLst>
                <a:ext uri="{FF2B5EF4-FFF2-40B4-BE49-F238E27FC236}">
                  <a16:creationId xmlns:a16="http://schemas.microsoft.com/office/drawing/2014/main" id="{39ACD39B-2C14-5B10-DA0D-384CE1828E75}"/>
                </a:ext>
              </a:extLst>
            </p:cNvPr>
            <p:cNvSpPr/>
            <p:nvPr/>
          </p:nvSpPr>
          <p:spPr>
            <a:xfrm>
              <a:off x="15364065" y="1047088"/>
              <a:ext cx="3693160" cy="942975"/>
            </a:xfrm>
            <a:custGeom>
              <a:avLst/>
              <a:gdLst/>
              <a:ahLst/>
              <a:cxnLst/>
              <a:rect l="l" t="t" r="r" b="b"/>
              <a:pathLst>
                <a:path w="3693159" h="942975">
                  <a:moveTo>
                    <a:pt x="3692945" y="0"/>
                  </a:moveTo>
                  <a:lnTo>
                    <a:pt x="0" y="0"/>
                  </a:lnTo>
                  <a:lnTo>
                    <a:pt x="0" y="942379"/>
                  </a:lnTo>
                  <a:lnTo>
                    <a:pt x="3692945" y="942379"/>
                  </a:lnTo>
                  <a:lnTo>
                    <a:pt x="3692945" y="0"/>
                  </a:lnTo>
                  <a:close/>
                </a:path>
              </a:pathLst>
            </a:custGeom>
            <a:solidFill>
              <a:srgbClr val="E21013"/>
            </a:solidFill>
          </p:spPr>
          <p:txBody>
            <a:bodyPr wrap="square" lIns="0" tIns="0" rIns="0" bIns="0" rtlCol="0"/>
            <a:lstStyle/>
            <a:p>
              <a:endParaRPr/>
            </a:p>
          </p:txBody>
        </p:sp>
        <p:sp>
          <p:nvSpPr>
            <p:cNvPr id="6" name="object 6">
              <a:extLst>
                <a:ext uri="{FF2B5EF4-FFF2-40B4-BE49-F238E27FC236}">
                  <a16:creationId xmlns:a16="http://schemas.microsoft.com/office/drawing/2014/main" id="{D91CB84A-D3CB-EC8E-7CD6-B37ABF7B5BA8}"/>
                </a:ext>
              </a:extLst>
            </p:cNvPr>
            <p:cNvSpPr/>
            <p:nvPr/>
          </p:nvSpPr>
          <p:spPr>
            <a:xfrm>
              <a:off x="15363990" y="1167618"/>
              <a:ext cx="3693160" cy="700405"/>
            </a:xfrm>
            <a:custGeom>
              <a:avLst/>
              <a:gdLst/>
              <a:ahLst/>
              <a:cxnLst/>
              <a:rect l="l" t="t" r="r" b="b"/>
              <a:pathLst>
                <a:path w="3693159" h="700405">
                  <a:moveTo>
                    <a:pt x="198361" y="660984"/>
                  </a:moveTo>
                  <a:lnTo>
                    <a:pt x="0" y="660984"/>
                  </a:lnTo>
                  <a:lnTo>
                    <a:pt x="0" y="685812"/>
                  </a:lnTo>
                  <a:lnTo>
                    <a:pt x="198361" y="685812"/>
                  </a:lnTo>
                  <a:lnTo>
                    <a:pt x="198361" y="660984"/>
                  </a:lnTo>
                  <a:close/>
                </a:path>
                <a:path w="3693159" h="700405">
                  <a:moveTo>
                    <a:pt x="198361" y="502246"/>
                  </a:moveTo>
                  <a:lnTo>
                    <a:pt x="0" y="502246"/>
                  </a:lnTo>
                  <a:lnTo>
                    <a:pt x="0" y="527050"/>
                  </a:lnTo>
                  <a:lnTo>
                    <a:pt x="198361" y="527050"/>
                  </a:lnTo>
                  <a:lnTo>
                    <a:pt x="198361" y="502246"/>
                  </a:lnTo>
                  <a:close/>
                </a:path>
                <a:path w="3693159" h="700405">
                  <a:moveTo>
                    <a:pt x="198361" y="337540"/>
                  </a:moveTo>
                  <a:lnTo>
                    <a:pt x="0" y="337540"/>
                  </a:lnTo>
                  <a:lnTo>
                    <a:pt x="0" y="362356"/>
                  </a:lnTo>
                  <a:lnTo>
                    <a:pt x="198361" y="362356"/>
                  </a:lnTo>
                  <a:lnTo>
                    <a:pt x="198361" y="337540"/>
                  </a:lnTo>
                  <a:close/>
                </a:path>
                <a:path w="3693159" h="700405">
                  <a:moveTo>
                    <a:pt x="198361" y="175044"/>
                  </a:moveTo>
                  <a:lnTo>
                    <a:pt x="0" y="175044"/>
                  </a:lnTo>
                  <a:lnTo>
                    <a:pt x="0" y="199898"/>
                  </a:lnTo>
                  <a:lnTo>
                    <a:pt x="198361" y="199898"/>
                  </a:lnTo>
                  <a:lnTo>
                    <a:pt x="198361" y="175044"/>
                  </a:lnTo>
                  <a:close/>
                </a:path>
                <a:path w="3693159" h="700405">
                  <a:moveTo>
                    <a:pt x="198361" y="16789"/>
                  </a:moveTo>
                  <a:lnTo>
                    <a:pt x="0" y="16789"/>
                  </a:lnTo>
                  <a:lnTo>
                    <a:pt x="0" y="41592"/>
                  </a:lnTo>
                  <a:lnTo>
                    <a:pt x="198361" y="41592"/>
                  </a:lnTo>
                  <a:lnTo>
                    <a:pt x="198361" y="16789"/>
                  </a:lnTo>
                  <a:close/>
                </a:path>
                <a:path w="3693159" h="700405">
                  <a:moveTo>
                    <a:pt x="908519" y="161366"/>
                  </a:moveTo>
                  <a:lnTo>
                    <a:pt x="905611" y="119291"/>
                  </a:lnTo>
                  <a:lnTo>
                    <a:pt x="870216" y="56515"/>
                  </a:lnTo>
                  <a:lnTo>
                    <a:pt x="804722" y="18783"/>
                  </a:lnTo>
                  <a:lnTo>
                    <a:pt x="764209" y="8001"/>
                  </a:lnTo>
                  <a:lnTo>
                    <a:pt x="720382" y="1905"/>
                  </a:lnTo>
                  <a:lnTo>
                    <a:pt x="674649" y="0"/>
                  </a:lnTo>
                  <a:lnTo>
                    <a:pt x="627646" y="1714"/>
                  </a:lnTo>
                  <a:lnTo>
                    <a:pt x="580986" y="7264"/>
                  </a:lnTo>
                  <a:lnTo>
                    <a:pt x="535609" y="17233"/>
                  </a:lnTo>
                  <a:lnTo>
                    <a:pt x="492480" y="32207"/>
                  </a:lnTo>
                  <a:lnTo>
                    <a:pt x="452551" y="52793"/>
                  </a:lnTo>
                  <a:lnTo>
                    <a:pt x="416788" y="79552"/>
                  </a:lnTo>
                  <a:lnTo>
                    <a:pt x="386118" y="113106"/>
                  </a:lnTo>
                  <a:lnTo>
                    <a:pt x="361518" y="154012"/>
                  </a:lnTo>
                  <a:lnTo>
                    <a:pt x="343928" y="202895"/>
                  </a:lnTo>
                  <a:lnTo>
                    <a:pt x="339191" y="254914"/>
                  </a:lnTo>
                  <a:lnTo>
                    <a:pt x="348361" y="300837"/>
                  </a:lnTo>
                  <a:lnTo>
                    <a:pt x="371944" y="338734"/>
                  </a:lnTo>
                  <a:lnTo>
                    <a:pt x="410489" y="366699"/>
                  </a:lnTo>
                  <a:lnTo>
                    <a:pt x="460273" y="387223"/>
                  </a:lnTo>
                  <a:lnTo>
                    <a:pt x="508939" y="402183"/>
                  </a:lnTo>
                  <a:lnTo>
                    <a:pt x="594931" y="424510"/>
                  </a:lnTo>
                  <a:lnTo>
                    <a:pt x="628256" y="436435"/>
                  </a:lnTo>
                  <a:lnTo>
                    <a:pt x="652449" y="451891"/>
                  </a:lnTo>
                  <a:lnTo>
                    <a:pt x="665530" y="473189"/>
                  </a:lnTo>
                  <a:lnTo>
                    <a:pt x="665492" y="502577"/>
                  </a:lnTo>
                  <a:lnTo>
                    <a:pt x="650049" y="531888"/>
                  </a:lnTo>
                  <a:lnTo>
                    <a:pt x="622071" y="552818"/>
                  </a:lnTo>
                  <a:lnTo>
                    <a:pt x="587794" y="565378"/>
                  </a:lnTo>
                  <a:lnTo>
                    <a:pt x="553504" y="569556"/>
                  </a:lnTo>
                  <a:lnTo>
                    <a:pt x="508876" y="563194"/>
                  </a:lnTo>
                  <a:lnTo>
                    <a:pt x="477100" y="544436"/>
                  </a:lnTo>
                  <a:lnTo>
                    <a:pt x="460578" y="513829"/>
                  </a:lnTo>
                  <a:lnTo>
                    <a:pt x="461683" y="471868"/>
                  </a:lnTo>
                  <a:lnTo>
                    <a:pt x="275539" y="471868"/>
                  </a:lnTo>
                  <a:lnTo>
                    <a:pt x="269430" y="527735"/>
                  </a:lnTo>
                  <a:lnTo>
                    <a:pt x="274370" y="574230"/>
                  </a:lnTo>
                  <a:lnTo>
                    <a:pt x="289217" y="612089"/>
                  </a:lnTo>
                  <a:lnTo>
                    <a:pt x="312877" y="642086"/>
                  </a:lnTo>
                  <a:lnTo>
                    <a:pt x="344208" y="664946"/>
                  </a:lnTo>
                  <a:lnTo>
                    <a:pt x="382117" y="681418"/>
                  </a:lnTo>
                  <a:lnTo>
                    <a:pt x="425475" y="692264"/>
                  </a:lnTo>
                  <a:lnTo>
                    <a:pt x="473151" y="698233"/>
                  </a:lnTo>
                  <a:lnTo>
                    <a:pt x="524052" y="700049"/>
                  </a:lnTo>
                  <a:lnTo>
                    <a:pt x="575627" y="697547"/>
                  </a:lnTo>
                  <a:lnTo>
                    <a:pt x="626084" y="690016"/>
                  </a:lnTo>
                  <a:lnTo>
                    <a:pt x="674420" y="677392"/>
                  </a:lnTo>
                  <a:lnTo>
                    <a:pt x="719607" y="659612"/>
                  </a:lnTo>
                  <a:lnTo>
                    <a:pt x="760666" y="636625"/>
                  </a:lnTo>
                  <a:lnTo>
                    <a:pt x="796582" y="608368"/>
                  </a:lnTo>
                  <a:lnTo>
                    <a:pt x="826350" y="574776"/>
                  </a:lnTo>
                  <a:lnTo>
                    <a:pt x="829373" y="569556"/>
                  </a:lnTo>
                  <a:lnTo>
                    <a:pt x="848956" y="535813"/>
                  </a:lnTo>
                  <a:lnTo>
                    <a:pt x="863409" y="491388"/>
                  </a:lnTo>
                  <a:lnTo>
                    <a:pt x="869175" y="436956"/>
                  </a:lnTo>
                  <a:lnTo>
                    <a:pt x="862253" y="393573"/>
                  </a:lnTo>
                  <a:lnTo>
                    <a:pt x="844715" y="359727"/>
                  </a:lnTo>
                  <a:lnTo>
                    <a:pt x="786180" y="314388"/>
                  </a:lnTo>
                  <a:lnTo>
                    <a:pt x="749388" y="299808"/>
                  </a:lnTo>
                  <a:lnTo>
                    <a:pt x="710361" y="288569"/>
                  </a:lnTo>
                  <a:lnTo>
                    <a:pt x="634009" y="269887"/>
                  </a:lnTo>
                  <a:lnTo>
                    <a:pt x="598487" y="259105"/>
                  </a:lnTo>
                  <a:lnTo>
                    <a:pt x="566508" y="244411"/>
                  </a:lnTo>
                  <a:lnTo>
                    <a:pt x="545198" y="222910"/>
                  </a:lnTo>
                  <a:lnTo>
                    <a:pt x="541705" y="191706"/>
                  </a:lnTo>
                  <a:lnTo>
                    <a:pt x="553237" y="167970"/>
                  </a:lnTo>
                  <a:lnTo>
                    <a:pt x="574865" y="148424"/>
                  </a:lnTo>
                  <a:lnTo>
                    <a:pt x="603186" y="135166"/>
                  </a:lnTo>
                  <a:lnTo>
                    <a:pt x="634784" y="130289"/>
                  </a:lnTo>
                  <a:lnTo>
                    <a:pt x="656831" y="131673"/>
                  </a:lnTo>
                  <a:lnTo>
                    <a:pt x="701929" y="151714"/>
                  </a:lnTo>
                  <a:lnTo>
                    <a:pt x="716394" y="192925"/>
                  </a:lnTo>
                  <a:lnTo>
                    <a:pt x="713587" y="211251"/>
                  </a:lnTo>
                  <a:lnTo>
                    <a:pt x="899706" y="211251"/>
                  </a:lnTo>
                  <a:lnTo>
                    <a:pt x="908519" y="161366"/>
                  </a:lnTo>
                  <a:close/>
                </a:path>
                <a:path w="3693159" h="700405">
                  <a:moveTo>
                    <a:pt x="1580972" y="13944"/>
                  </a:moveTo>
                  <a:lnTo>
                    <a:pt x="1069111" y="13944"/>
                  </a:lnTo>
                  <a:lnTo>
                    <a:pt x="926261" y="685927"/>
                  </a:lnTo>
                  <a:lnTo>
                    <a:pt x="1438135" y="685927"/>
                  </a:lnTo>
                  <a:lnTo>
                    <a:pt x="1465897" y="555599"/>
                  </a:lnTo>
                  <a:lnTo>
                    <a:pt x="1140142" y="555599"/>
                  </a:lnTo>
                  <a:lnTo>
                    <a:pt x="1170393" y="413207"/>
                  </a:lnTo>
                  <a:lnTo>
                    <a:pt x="1470075" y="413207"/>
                  </a:lnTo>
                  <a:lnTo>
                    <a:pt x="1497685" y="282956"/>
                  </a:lnTo>
                  <a:lnTo>
                    <a:pt x="1198003" y="282956"/>
                  </a:lnTo>
                  <a:lnTo>
                    <a:pt x="1227467" y="144233"/>
                  </a:lnTo>
                  <a:lnTo>
                    <a:pt x="1553222" y="144233"/>
                  </a:lnTo>
                  <a:lnTo>
                    <a:pt x="1580972" y="13944"/>
                  </a:lnTo>
                  <a:close/>
                </a:path>
                <a:path w="3693159" h="700405">
                  <a:moveTo>
                    <a:pt x="2341346" y="13944"/>
                  </a:moveTo>
                  <a:lnTo>
                    <a:pt x="2173833" y="13944"/>
                  </a:lnTo>
                  <a:lnTo>
                    <a:pt x="2067737" y="512775"/>
                  </a:lnTo>
                  <a:lnTo>
                    <a:pt x="2065566" y="514680"/>
                  </a:lnTo>
                  <a:lnTo>
                    <a:pt x="1984082" y="171272"/>
                  </a:lnTo>
                  <a:lnTo>
                    <a:pt x="1946757" y="13944"/>
                  </a:lnTo>
                  <a:lnTo>
                    <a:pt x="1686140" y="13944"/>
                  </a:lnTo>
                  <a:lnTo>
                    <a:pt x="1543291" y="685927"/>
                  </a:lnTo>
                  <a:lnTo>
                    <a:pt x="1710829" y="685927"/>
                  </a:lnTo>
                  <a:lnTo>
                    <a:pt x="1820189" y="171272"/>
                  </a:lnTo>
                  <a:lnTo>
                    <a:pt x="1822043" y="171272"/>
                  </a:lnTo>
                  <a:lnTo>
                    <a:pt x="1940687" y="685927"/>
                  </a:lnTo>
                  <a:lnTo>
                    <a:pt x="2198509" y="685927"/>
                  </a:lnTo>
                  <a:lnTo>
                    <a:pt x="2234920" y="514680"/>
                  </a:lnTo>
                  <a:lnTo>
                    <a:pt x="2341346" y="13944"/>
                  </a:lnTo>
                  <a:close/>
                </a:path>
                <a:path w="3693159" h="700405">
                  <a:moveTo>
                    <a:pt x="3024962" y="685927"/>
                  </a:moveTo>
                  <a:lnTo>
                    <a:pt x="3001060" y="554685"/>
                  </a:lnTo>
                  <a:lnTo>
                    <a:pt x="2977337" y="424395"/>
                  </a:lnTo>
                  <a:lnTo>
                    <a:pt x="2926486" y="145148"/>
                  </a:lnTo>
                  <a:lnTo>
                    <a:pt x="2902585" y="13944"/>
                  </a:lnTo>
                  <a:lnTo>
                    <a:pt x="2779890" y="13944"/>
                  </a:lnTo>
                  <a:lnTo>
                    <a:pt x="2779890" y="424395"/>
                  </a:lnTo>
                  <a:lnTo>
                    <a:pt x="2600261" y="424395"/>
                  </a:lnTo>
                  <a:lnTo>
                    <a:pt x="2750870" y="145148"/>
                  </a:lnTo>
                  <a:lnTo>
                    <a:pt x="2753652" y="145148"/>
                  </a:lnTo>
                  <a:lnTo>
                    <a:pt x="2779890" y="424395"/>
                  </a:lnTo>
                  <a:lnTo>
                    <a:pt x="2779890" y="13944"/>
                  </a:lnTo>
                  <a:lnTo>
                    <a:pt x="2675483" y="13944"/>
                  </a:lnTo>
                  <a:lnTo>
                    <a:pt x="2267356" y="685927"/>
                  </a:lnTo>
                  <a:lnTo>
                    <a:pt x="2453525" y="685927"/>
                  </a:lnTo>
                  <a:lnTo>
                    <a:pt x="2525179" y="554685"/>
                  </a:lnTo>
                  <a:lnTo>
                    <a:pt x="2797886" y="554685"/>
                  </a:lnTo>
                  <a:lnTo>
                    <a:pt x="2814637" y="685927"/>
                  </a:lnTo>
                  <a:lnTo>
                    <a:pt x="3024962" y="685927"/>
                  </a:lnTo>
                  <a:close/>
                </a:path>
                <a:path w="3693159" h="700405">
                  <a:moveTo>
                    <a:pt x="3424682" y="13944"/>
                  </a:moveTo>
                  <a:lnTo>
                    <a:pt x="3238563" y="13944"/>
                  </a:lnTo>
                  <a:lnTo>
                    <a:pt x="3095675" y="685927"/>
                  </a:lnTo>
                  <a:lnTo>
                    <a:pt x="3281832" y="685927"/>
                  </a:lnTo>
                  <a:lnTo>
                    <a:pt x="3424682" y="13944"/>
                  </a:lnTo>
                  <a:close/>
                </a:path>
                <a:path w="3693159" h="700405">
                  <a:moveTo>
                    <a:pt x="3692931" y="660984"/>
                  </a:moveTo>
                  <a:lnTo>
                    <a:pt x="3494570" y="660984"/>
                  </a:lnTo>
                  <a:lnTo>
                    <a:pt x="3494570" y="685812"/>
                  </a:lnTo>
                  <a:lnTo>
                    <a:pt x="3692931" y="685812"/>
                  </a:lnTo>
                  <a:lnTo>
                    <a:pt x="3692931" y="660984"/>
                  </a:lnTo>
                  <a:close/>
                </a:path>
                <a:path w="3693159" h="700405">
                  <a:moveTo>
                    <a:pt x="3692931" y="502246"/>
                  </a:moveTo>
                  <a:lnTo>
                    <a:pt x="3494570" y="502246"/>
                  </a:lnTo>
                  <a:lnTo>
                    <a:pt x="3494570" y="527050"/>
                  </a:lnTo>
                  <a:lnTo>
                    <a:pt x="3692931" y="527050"/>
                  </a:lnTo>
                  <a:lnTo>
                    <a:pt x="3692931" y="502246"/>
                  </a:lnTo>
                  <a:close/>
                </a:path>
                <a:path w="3693159" h="700405">
                  <a:moveTo>
                    <a:pt x="3692931" y="337540"/>
                  </a:moveTo>
                  <a:lnTo>
                    <a:pt x="3494570" y="337540"/>
                  </a:lnTo>
                  <a:lnTo>
                    <a:pt x="3494570" y="362356"/>
                  </a:lnTo>
                  <a:lnTo>
                    <a:pt x="3692931" y="362356"/>
                  </a:lnTo>
                  <a:lnTo>
                    <a:pt x="3692931" y="337540"/>
                  </a:lnTo>
                  <a:close/>
                </a:path>
                <a:path w="3693159" h="700405">
                  <a:moveTo>
                    <a:pt x="3692931" y="175044"/>
                  </a:moveTo>
                  <a:lnTo>
                    <a:pt x="3494570" y="175044"/>
                  </a:lnTo>
                  <a:lnTo>
                    <a:pt x="3494570" y="199898"/>
                  </a:lnTo>
                  <a:lnTo>
                    <a:pt x="3692931" y="199898"/>
                  </a:lnTo>
                  <a:lnTo>
                    <a:pt x="3692931" y="175044"/>
                  </a:lnTo>
                  <a:close/>
                </a:path>
                <a:path w="3693159" h="700405">
                  <a:moveTo>
                    <a:pt x="3692931" y="16789"/>
                  </a:moveTo>
                  <a:lnTo>
                    <a:pt x="3494570" y="16789"/>
                  </a:lnTo>
                  <a:lnTo>
                    <a:pt x="3494570" y="41592"/>
                  </a:lnTo>
                  <a:lnTo>
                    <a:pt x="3692931" y="41592"/>
                  </a:lnTo>
                  <a:lnTo>
                    <a:pt x="3692931" y="16789"/>
                  </a:lnTo>
                  <a:close/>
                </a:path>
              </a:pathLst>
            </a:custGeom>
            <a:solidFill>
              <a:srgbClr val="FFFFFF"/>
            </a:solidFill>
          </p:spPr>
          <p:txBody>
            <a:bodyPr wrap="square" lIns="0" tIns="0" rIns="0" bIns="0" rtlCol="0"/>
            <a:lstStyle/>
            <a:p>
              <a:endParaRPr/>
            </a:p>
          </p:txBody>
        </p:sp>
      </p:grpSp>
      <p:sp>
        <p:nvSpPr>
          <p:cNvPr id="7" name="object 7">
            <a:extLst>
              <a:ext uri="{FF2B5EF4-FFF2-40B4-BE49-F238E27FC236}">
                <a16:creationId xmlns:a16="http://schemas.microsoft.com/office/drawing/2014/main" id="{D90276AF-D353-488E-00EE-DAE6F261C8E6}"/>
              </a:ext>
            </a:extLst>
          </p:cNvPr>
          <p:cNvSpPr/>
          <p:nvPr/>
        </p:nvSpPr>
        <p:spPr>
          <a:xfrm>
            <a:off x="17957569"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8" name="object 8">
            <a:extLst>
              <a:ext uri="{FF2B5EF4-FFF2-40B4-BE49-F238E27FC236}">
                <a16:creationId xmlns:a16="http://schemas.microsoft.com/office/drawing/2014/main" id="{D57E665A-2250-F9BA-6709-7B97811AC7AB}"/>
              </a:ext>
            </a:extLst>
          </p:cNvPr>
          <p:cNvSpPr/>
          <p:nvPr/>
        </p:nvSpPr>
        <p:spPr>
          <a:xfrm>
            <a:off x="18219340"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9" name="object 9">
            <a:extLst>
              <a:ext uri="{FF2B5EF4-FFF2-40B4-BE49-F238E27FC236}">
                <a16:creationId xmlns:a16="http://schemas.microsoft.com/office/drawing/2014/main" id="{0F550EB9-9489-4345-3B79-4D405B646F7D}"/>
              </a:ext>
            </a:extLst>
          </p:cNvPr>
          <p:cNvSpPr/>
          <p:nvPr/>
        </p:nvSpPr>
        <p:spPr>
          <a:xfrm>
            <a:off x="18481112"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0" name="object 10">
            <a:extLst>
              <a:ext uri="{FF2B5EF4-FFF2-40B4-BE49-F238E27FC236}">
                <a16:creationId xmlns:a16="http://schemas.microsoft.com/office/drawing/2014/main" id="{3261EE95-3F63-79ED-EE63-C794882D491C}"/>
              </a:ext>
            </a:extLst>
          </p:cNvPr>
          <p:cNvSpPr/>
          <p:nvPr/>
        </p:nvSpPr>
        <p:spPr>
          <a:xfrm>
            <a:off x="18742885"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1" name="object 11">
            <a:extLst>
              <a:ext uri="{FF2B5EF4-FFF2-40B4-BE49-F238E27FC236}">
                <a16:creationId xmlns:a16="http://schemas.microsoft.com/office/drawing/2014/main" id="{21E4D698-4C82-15A0-BA1F-591611227CA3}"/>
              </a:ext>
            </a:extLst>
          </p:cNvPr>
          <p:cNvSpPr/>
          <p:nvPr/>
        </p:nvSpPr>
        <p:spPr>
          <a:xfrm>
            <a:off x="19004657"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2" name="object 12">
            <a:extLst>
              <a:ext uri="{FF2B5EF4-FFF2-40B4-BE49-F238E27FC236}">
                <a16:creationId xmlns:a16="http://schemas.microsoft.com/office/drawing/2014/main" id="{24391049-6192-5C35-4AE9-722B4C679A37}"/>
              </a:ext>
            </a:extLst>
          </p:cNvPr>
          <p:cNvSpPr/>
          <p:nvPr/>
        </p:nvSpPr>
        <p:spPr>
          <a:xfrm>
            <a:off x="19266428"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3" name="object 13">
            <a:extLst>
              <a:ext uri="{FF2B5EF4-FFF2-40B4-BE49-F238E27FC236}">
                <a16:creationId xmlns:a16="http://schemas.microsoft.com/office/drawing/2014/main" id="{60AA9B4F-C55A-8D37-C8D2-C11E164F7A1C}"/>
              </a:ext>
            </a:extLst>
          </p:cNvPr>
          <p:cNvSpPr/>
          <p:nvPr/>
        </p:nvSpPr>
        <p:spPr>
          <a:xfrm>
            <a:off x="19528201"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4" name="object 14">
            <a:extLst>
              <a:ext uri="{FF2B5EF4-FFF2-40B4-BE49-F238E27FC236}">
                <a16:creationId xmlns:a16="http://schemas.microsoft.com/office/drawing/2014/main" id="{686FFDA2-C948-B490-24B3-64A4221FD9CC}"/>
              </a:ext>
            </a:extLst>
          </p:cNvPr>
          <p:cNvSpPr/>
          <p:nvPr/>
        </p:nvSpPr>
        <p:spPr>
          <a:xfrm>
            <a:off x="19789973"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5" name="object 15">
            <a:extLst>
              <a:ext uri="{FF2B5EF4-FFF2-40B4-BE49-F238E27FC236}">
                <a16:creationId xmlns:a16="http://schemas.microsoft.com/office/drawing/2014/main" id="{0A1C4765-23A4-8C41-BDE9-C14329DE7F1D}"/>
              </a:ext>
            </a:extLst>
          </p:cNvPr>
          <p:cNvSpPr/>
          <p:nvPr/>
        </p:nvSpPr>
        <p:spPr>
          <a:xfrm>
            <a:off x="17957569"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6" name="object 16">
            <a:extLst>
              <a:ext uri="{FF2B5EF4-FFF2-40B4-BE49-F238E27FC236}">
                <a16:creationId xmlns:a16="http://schemas.microsoft.com/office/drawing/2014/main" id="{DA94FC72-49A5-FF87-08A8-11077C0615DE}"/>
              </a:ext>
            </a:extLst>
          </p:cNvPr>
          <p:cNvSpPr/>
          <p:nvPr/>
        </p:nvSpPr>
        <p:spPr>
          <a:xfrm>
            <a:off x="18219340"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7" name="object 17">
            <a:extLst>
              <a:ext uri="{FF2B5EF4-FFF2-40B4-BE49-F238E27FC236}">
                <a16:creationId xmlns:a16="http://schemas.microsoft.com/office/drawing/2014/main" id="{80B7DCCE-9BF9-4828-FC0B-91444BA9E8B0}"/>
              </a:ext>
            </a:extLst>
          </p:cNvPr>
          <p:cNvSpPr/>
          <p:nvPr/>
        </p:nvSpPr>
        <p:spPr>
          <a:xfrm>
            <a:off x="18481112"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8" name="object 18">
            <a:extLst>
              <a:ext uri="{FF2B5EF4-FFF2-40B4-BE49-F238E27FC236}">
                <a16:creationId xmlns:a16="http://schemas.microsoft.com/office/drawing/2014/main" id="{E27EEF01-6DB0-49E9-0D65-82D68591394E}"/>
              </a:ext>
            </a:extLst>
          </p:cNvPr>
          <p:cNvSpPr/>
          <p:nvPr/>
        </p:nvSpPr>
        <p:spPr>
          <a:xfrm>
            <a:off x="18742885"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9" name="object 19">
            <a:extLst>
              <a:ext uri="{FF2B5EF4-FFF2-40B4-BE49-F238E27FC236}">
                <a16:creationId xmlns:a16="http://schemas.microsoft.com/office/drawing/2014/main" id="{510DE436-D50D-DA6D-406F-D25D289C21CA}"/>
              </a:ext>
            </a:extLst>
          </p:cNvPr>
          <p:cNvSpPr/>
          <p:nvPr/>
        </p:nvSpPr>
        <p:spPr>
          <a:xfrm>
            <a:off x="19004657"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0" name="object 20">
            <a:extLst>
              <a:ext uri="{FF2B5EF4-FFF2-40B4-BE49-F238E27FC236}">
                <a16:creationId xmlns:a16="http://schemas.microsoft.com/office/drawing/2014/main" id="{0E0ED33D-2125-B152-12CF-0271129E0BBD}"/>
              </a:ext>
            </a:extLst>
          </p:cNvPr>
          <p:cNvSpPr/>
          <p:nvPr/>
        </p:nvSpPr>
        <p:spPr>
          <a:xfrm>
            <a:off x="19266428"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1" name="object 21">
            <a:extLst>
              <a:ext uri="{FF2B5EF4-FFF2-40B4-BE49-F238E27FC236}">
                <a16:creationId xmlns:a16="http://schemas.microsoft.com/office/drawing/2014/main" id="{D970CC53-AD18-4D5A-97CA-C300FA80CA4D}"/>
              </a:ext>
            </a:extLst>
          </p:cNvPr>
          <p:cNvSpPr/>
          <p:nvPr/>
        </p:nvSpPr>
        <p:spPr>
          <a:xfrm>
            <a:off x="19528201"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2" name="object 22">
            <a:extLst>
              <a:ext uri="{FF2B5EF4-FFF2-40B4-BE49-F238E27FC236}">
                <a16:creationId xmlns:a16="http://schemas.microsoft.com/office/drawing/2014/main" id="{1FA17690-D819-9A12-2E1B-E3F016EB6055}"/>
              </a:ext>
            </a:extLst>
          </p:cNvPr>
          <p:cNvSpPr/>
          <p:nvPr/>
        </p:nvSpPr>
        <p:spPr>
          <a:xfrm>
            <a:off x="19789973"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3" name="object 23">
            <a:extLst>
              <a:ext uri="{FF2B5EF4-FFF2-40B4-BE49-F238E27FC236}">
                <a16:creationId xmlns:a16="http://schemas.microsoft.com/office/drawing/2014/main" id="{85A3CBF6-6FAC-BE94-38C3-E2A9DBDF5A35}"/>
              </a:ext>
            </a:extLst>
          </p:cNvPr>
          <p:cNvSpPr/>
          <p:nvPr/>
        </p:nvSpPr>
        <p:spPr>
          <a:xfrm>
            <a:off x="17957569"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4" name="object 24">
            <a:extLst>
              <a:ext uri="{FF2B5EF4-FFF2-40B4-BE49-F238E27FC236}">
                <a16:creationId xmlns:a16="http://schemas.microsoft.com/office/drawing/2014/main" id="{5264ED50-279A-D6BD-FC37-84B983DC06A6}"/>
              </a:ext>
            </a:extLst>
          </p:cNvPr>
          <p:cNvSpPr/>
          <p:nvPr/>
        </p:nvSpPr>
        <p:spPr>
          <a:xfrm>
            <a:off x="18219340"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5" name="object 25">
            <a:extLst>
              <a:ext uri="{FF2B5EF4-FFF2-40B4-BE49-F238E27FC236}">
                <a16:creationId xmlns:a16="http://schemas.microsoft.com/office/drawing/2014/main" id="{385C5A36-62A3-F6F1-2E35-320A0B3BDDFB}"/>
              </a:ext>
            </a:extLst>
          </p:cNvPr>
          <p:cNvSpPr/>
          <p:nvPr/>
        </p:nvSpPr>
        <p:spPr>
          <a:xfrm>
            <a:off x="18481112"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6" name="object 26">
            <a:extLst>
              <a:ext uri="{FF2B5EF4-FFF2-40B4-BE49-F238E27FC236}">
                <a16:creationId xmlns:a16="http://schemas.microsoft.com/office/drawing/2014/main" id="{8EF30E0D-2B85-2538-B6D1-2DCB7284E06C}"/>
              </a:ext>
            </a:extLst>
          </p:cNvPr>
          <p:cNvSpPr/>
          <p:nvPr/>
        </p:nvSpPr>
        <p:spPr>
          <a:xfrm>
            <a:off x="18742885"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7" name="object 27">
            <a:extLst>
              <a:ext uri="{FF2B5EF4-FFF2-40B4-BE49-F238E27FC236}">
                <a16:creationId xmlns:a16="http://schemas.microsoft.com/office/drawing/2014/main" id="{4CD5A14C-213E-74F9-BEA8-5ABBC4B027FF}"/>
              </a:ext>
            </a:extLst>
          </p:cNvPr>
          <p:cNvSpPr/>
          <p:nvPr/>
        </p:nvSpPr>
        <p:spPr>
          <a:xfrm>
            <a:off x="19004657"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8" name="object 28">
            <a:extLst>
              <a:ext uri="{FF2B5EF4-FFF2-40B4-BE49-F238E27FC236}">
                <a16:creationId xmlns:a16="http://schemas.microsoft.com/office/drawing/2014/main" id="{1524B4F5-8E9D-DB5A-1B09-74B64F011B7C}"/>
              </a:ext>
            </a:extLst>
          </p:cNvPr>
          <p:cNvSpPr/>
          <p:nvPr/>
        </p:nvSpPr>
        <p:spPr>
          <a:xfrm>
            <a:off x="19266428"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9" name="object 29">
            <a:extLst>
              <a:ext uri="{FF2B5EF4-FFF2-40B4-BE49-F238E27FC236}">
                <a16:creationId xmlns:a16="http://schemas.microsoft.com/office/drawing/2014/main" id="{6790297A-09DB-3042-7871-7523111175BF}"/>
              </a:ext>
            </a:extLst>
          </p:cNvPr>
          <p:cNvSpPr/>
          <p:nvPr/>
        </p:nvSpPr>
        <p:spPr>
          <a:xfrm>
            <a:off x="19528201"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0" name="object 30">
            <a:extLst>
              <a:ext uri="{FF2B5EF4-FFF2-40B4-BE49-F238E27FC236}">
                <a16:creationId xmlns:a16="http://schemas.microsoft.com/office/drawing/2014/main" id="{B9222A70-3AE9-B23C-0A7B-01632FB90F85}"/>
              </a:ext>
            </a:extLst>
          </p:cNvPr>
          <p:cNvSpPr/>
          <p:nvPr/>
        </p:nvSpPr>
        <p:spPr>
          <a:xfrm>
            <a:off x="19789973"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1" name="object 31">
            <a:extLst>
              <a:ext uri="{FF2B5EF4-FFF2-40B4-BE49-F238E27FC236}">
                <a16:creationId xmlns:a16="http://schemas.microsoft.com/office/drawing/2014/main" id="{0DD6EE0D-45B3-0D70-88DC-670741E54D26}"/>
              </a:ext>
            </a:extLst>
          </p:cNvPr>
          <p:cNvSpPr/>
          <p:nvPr/>
        </p:nvSpPr>
        <p:spPr>
          <a:xfrm>
            <a:off x="17957569"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2" name="object 32">
            <a:extLst>
              <a:ext uri="{FF2B5EF4-FFF2-40B4-BE49-F238E27FC236}">
                <a16:creationId xmlns:a16="http://schemas.microsoft.com/office/drawing/2014/main" id="{B7F87EDD-8389-8D5D-6A61-7BD49B39C2A0}"/>
              </a:ext>
            </a:extLst>
          </p:cNvPr>
          <p:cNvSpPr/>
          <p:nvPr/>
        </p:nvSpPr>
        <p:spPr>
          <a:xfrm>
            <a:off x="18219340"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3" name="object 33">
            <a:extLst>
              <a:ext uri="{FF2B5EF4-FFF2-40B4-BE49-F238E27FC236}">
                <a16:creationId xmlns:a16="http://schemas.microsoft.com/office/drawing/2014/main" id="{60CA19A8-CF4C-4F66-5762-63B91BBF3AF8}"/>
              </a:ext>
            </a:extLst>
          </p:cNvPr>
          <p:cNvSpPr/>
          <p:nvPr/>
        </p:nvSpPr>
        <p:spPr>
          <a:xfrm>
            <a:off x="18481112"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4" name="object 34">
            <a:extLst>
              <a:ext uri="{FF2B5EF4-FFF2-40B4-BE49-F238E27FC236}">
                <a16:creationId xmlns:a16="http://schemas.microsoft.com/office/drawing/2014/main" id="{6718ECB0-0F8D-0794-A756-6669CA5F305D}"/>
              </a:ext>
            </a:extLst>
          </p:cNvPr>
          <p:cNvSpPr/>
          <p:nvPr/>
        </p:nvSpPr>
        <p:spPr>
          <a:xfrm>
            <a:off x="18742885"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5" name="object 35">
            <a:extLst>
              <a:ext uri="{FF2B5EF4-FFF2-40B4-BE49-F238E27FC236}">
                <a16:creationId xmlns:a16="http://schemas.microsoft.com/office/drawing/2014/main" id="{2806CAFC-7ADA-45E5-91E1-E9B6DFAEC899}"/>
              </a:ext>
            </a:extLst>
          </p:cNvPr>
          <p:cNvSpPr/>
          <p:nvPr/>
        </p:nvSpPr>
        <p:spPr>
          <a:xfrm>
            <a:off x="19004657"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6" name="object 36">
            <a:extLst>
              <a:ext uri="{FF2B5EF4-FFF2-40B4-BE49-F238E27FC236}">
                <a16:creationId xmlns:a16="http://schemas.microsoft.com/office/drawing/2014/main" id="{ABD3B903-6AF9-84E2-5ECB-A059B2FDEF66}"/>
              </a:ext>
            </a:extLst>
          </p:cNvPr>
          <p:cNvSpPr/>
          <p:nvPr/>
        </p:nvSpPr>
        <p:spPr>
          <a:xfrm>
            <a:off x="19266428"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7" name="object 37">
            <a:extLst>
              <a:ext uri="{FF2B5EF4-FFF2-40B4-BE49-F238E27FC236}">
                <a16:creationId xmlns:a16="http://schemas.microsoft.com/office/drawing/2014/main" id="{A2F97B18-1902-71C6-CA36-B863B37452B5}"/>
              </a:ext>
            </a:extLst>
          </p:cNvPr>
          <p:cNvSpPr/>
          <p:nvPr/>
        </p:nvSpPr>
        <p:spPr>
          <a:xfrm>
            <a:off x="19528201"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8" name="object 38">
            <a:extLst>
              <a:ext uri="{FF2B5EF4-FFF2-40B4-BE49-F238E27FC236}">
                <a16:creationId xmlns:a16="http://schemas.microsoft.com/office/drawing/2014/main" id="{76634EAF-2A4A-3060-9CB4-741C3497E494}"/>
              </a:ext>
            </a:extLst>
          </p:cNvPr>
          <p:cNvSpPr/>
          <p:nvPr/>
        </p:nvSpPr>
        <p:spPr>
          <a:xfrm>
            <a:off x="19789973"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9" name="object 39">
            <a:extLst>
              <a:ext uri="{FF2B5EF4-FFF2-40B4-BE49-F238E27FC236}">
                <a16:creationId xmlns:a16="http://schemas.microsoft.com/office/drawing/2014/main" id="{4E4FB16B-BA22-0437-AC65-A5CD77BEA20C}"/>
              </a:ext>
            </a:extLst>
          </p:cNvPr>
          <p:cNvSpPr/>
          <p:nvPr/>
        </p:nvSpPr>
        <p:spPr>
          <a:xfrm>
            <a:off x="17957569"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0" name="object 40">
            <a:extLst>
              <a:ext uri="{FF2B5EF4-FFF2-40B4-BE49-F238E27FC236}">
                <a16:creationId xmlns:a16="http://schemas.microsoft.com/office/drawing/2014/main" id="{7509C442-1ABA-E884-231B-655C9A80353A}"/>
              </a:ext>
            </a:extLst>
          </p:cNvPr>
          <p:cNvSpPr/>
          <p:nvPr/>
        </p:nvSpPr>
        <p:spPr>
          <a:xfrm>
            <a:off x="18219340"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1" name="object 41">
            <a:extLst>
              <a:ext uri="{FF2B5EF4-FFF2-40B4-BE49-F238E27FC236}">
                <a16:creationId xmlns:a16="http://schemas.microsoft.com/office/drawing/2014/main" id="{DA7EAD95-2763-CE7F-8539-EB622CC727FB}"/>
              </a:ext>
            </a:extLst>
          </p:cNvPr>
          <p:cNvSpPr/>
          <p:nvPr/>
        </p:nvSpPr>
        <p:spPr>
          <a:xfrm>
            <a:off x="18481112"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2" name="object 42">
            <a:extLst>
              <a:ext uri="{FF2B5EF4-FFF2-40B4-BE49-F238E27FC236}">
                <a16:creationId xmlns:a16="http://schemas.microsoft.com/office/drawing/2014/main" id="{9AE7885D-E0FF-549C-38C7-C13353813E9C}"/>
              </a:ext>
            </a:extLst>
          </p:cNvPr>
          <p:cNvSpPr/>
          <p:nvPr/>
        </p:nvSpPr>
        <p:spPr>
          <a:xfrm>
            <a:off x="18742885"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3" name="object 43">
            <a:extLst>
              <a:ext uri="{FF2B5EF4-FFF2-40B4-BE49-F238E27FC236}">
                <a16:creationId xmlns:a16="http://schemas.microsoft.com/office/drawing/2014/main" id="{D074BA15-17FF-4B5D-6BE3-72ABDFE5FBCF}"/>
              </a:ext>
            </a:extLst>
          </p:cNvPr>
          <p:cNvSpPr/>
          <p:nvPr/>
        </p:nvSpPr>
        <p:spPr>
          <a:xfrm>
            <a:off x="19004657"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4" name="object 44">
            <a:extLst>
              <a:ext uri="{FF2B5EF4-FFF2-40B4-BE49-F238E27FC236}">
                <a16:creationId xmlns:a16="http://schemas.microsoft.com/office/drawing/2014/main" id="{2F49773A-DEA9-B479-CB65-CF0015BC33F8}"/>
              </a:ext>
            </a:extLst>
          </p:cNvPr>
          <p:cNvSpPr/>
          <p:nvPr/>
        </p:nvSpPr>
        <p:spPr>
          <a:xfrm>
            <a:off x="19266428"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5" name="object 45">
            <a:extLst>
              <a:ext uri="{FF2B5EF4-FFF2-40B4-BE49-F238E27FC236}">
                <a16:creationId xmlns:a16="http://schemas.microsoft.com/office/drawing/2014/main" id="{3EE3D5E5-4450-88BB-6DE5-5C0EFB0325E2}"/>
              </a:ext>
            </a:extLst>
          </p:cNvPr>
          <p:cNvSpPr/>
          <p:nvPr/>
        </p:nvSpPr>
        <p:spPr>
          <a:xfrm>
            <a:off x="19528201"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6" name="object 46">
            <a:extLst>
              <a:ext uri="{FF2B5EF4-FFF2-40B4-BE49-F238E27FC236}">
                <a16:creationId xmlns:a16="http://schemas.microsoft.com/office/drawing/2014/main" id="{3BD25856-5377-86D1-5DC1-64D942179A68}"/>
              </a:ext>
            </a:extLst>
          </p:cNvPr>
          <p:cNvSpPr/>
          <p:nvPr/>
        </p:nvSpPr>
        <p:spPr>
          <a:xfrm>
            <a:off x="19789973"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7" name="object 47">
            <a:extLst>
              <a:ext uri="{FF2B5EF4-FFF2-40B4-BE49-F238E27FC236}">
                <a16:creationId xmlns:a16="http://schemas.microsoft.com/office/drawing/2014/main" id="{D6B3C39D-FF57-35DE-DABB-22C1B2DBC337}"/>
              </a:ext>
            </a:extLst>
          </p:cNvPr>
          <p:cNvSpPr/>
          <p:nvPr/>
        </p:nvSpPr>
        <p:spPr>
          <a:xfrm>
            <a:off x="17957569"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8" name="object 48">
            <a:extLst>
              <a:ext uri="{FF2B5EF4-FFF2-40B4-BE49-F238E27FC236}">
                <a16:creationId xmlns:a16="http://schemas.microsoft.com/office/drawing/2014/main" id="{4DA39DAE-0288-B748-A7CF-CF8FE308A44B}"/>
              </a:ext>
            </a:extLst>
          </p:cNvPr>
          <p:cNvSpPr/>
          <p:nvPr/>
        </p:nvSpPr>
        <p:spPr>
          <a:xfrm>
            <a:off x="18219340"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9" name="object 49">
            <a:extLst>
              <a:ext uri="{FF2B5EF4-FFF2-40B4-BE49-F238E27FC236}">
                <a16:creationId xmlns:a16="http://schemas.microsoft.com/office/drawing/2014/main" id="{FA0FBDEE-CC91-9531-47B0-4401BBCC0897}"/>
              </a:ext>
            </a:extLst>
          </p:cNvPr>
          <p:cNvSpPr/>
          <p:nvPr/>
        </p:nvSpPr>
        <p:spPr>
          <a:xfrm>
            <a:off x="18481112"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0" name="object 50">
            <a:extLst>
              <a:ext uri="{FF2B5EF4-FFF2-40B4-BE49-F238E27FC236}">
                <a16:creationId xmlns:a16="http://schemas.microsoft.com/office/drawing/2014/main" id="{272C4162-D6D0-579C-F614-7775FC7138F8}"/>
              </a:ext>
            </a:extLst>
          </p:cNvPr>
          <p:cNvSpPr/>
          <p:nvPr/>
        </p:nvSpPr>
        <p:spPr>
          <a:xfrm>
            <a:off x="18742885"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1" name="object 51">
            <a:extLst>
              <a:ext uri="{FF2B5EF4-FFF2-40B4-BE49-F238E27FC236}">
                <a16:creationId xmlns:a16="http://schemas.microsoft.com/office/drawing/2014/main" id="{7F254117-C742-4E5E-54FD-329941F3D7BA}"/>
              </a:ext>
            </a:extLst>
          </p:cNvPr>
          <p:cNvSpPr/>
          <p:nvPr/>
        </p:nvSpPr>
        <p:spPr>
          <a:xfrm>
            <a:off x="19004657"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2" name="object 52">
            <a:extLst>
              <a:ext uri="{FF2B5EF4-FFF2-40B4-BE49-F238E27FC236}">
                <a16:creationId xmlns:a16="http://schemas.microsoft.com/office/drawing/2014/main" id="{F5AAA94F-DACB-DFAE-994E-724C7541D179}"/>
              </a:ext>
            </a:extLst>
          </p:cNvPr>
          <p:cNvSpPr/>
          <p:nvPr/>
        </p:nvSpPr>
        <p:spPr>
          <a:xfrm>
            <a:off x="19266428"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3" name="object 53">
            <a:extLst>
              <a:ext uri="{FF2B5EF4-FFF2-40B4-BE49-F238E27FC236}">
                <a16:creationId xmlns:a16="http://schemas.microsoft.com/office/drawing/2014/main" id="{0E991D35-C15D-8219-7BF6-462691047687}"/>
              </a:ext>
            </a:extLst>
          </p:cNvPr>
          <p:cNvSpPr/>
          <p:nvPr/>
        </p:nvSpPr>
        <p:spPr>
          <a:xfrm>
            <a:off x="19528201"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4" name="object 54">
            <a:extLst>
              <a:ext uri="{FF2B5EF4-FFF2-40B4-BE49-F238E27FC236}">
                <a16:creationId xmlns:a16="http://schemas.microsoft.com/office/drawing/2014/main" id="{160EB21B-948C-3AAD-D502-2BFD57C48EB4}"/>
              </a:ext>
            </a:extLst>
          </p:cNvPr>
          <p:cNvSpPr/>
          <p:nvPr/>
        </p:nvSpPr>
        <p:spPr>
          <a:xfrm>
            <a:off x="19789973"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5" name="object 55">
            <a:extLst>
              <a:ext uri="{FF2B5EF4-FFF2-40B4-BE49-F238E27FC236}">
                <a16:creationId xmlns:a16="http://schemas.microsoft.com/office/drawing/2014/main" id="{DCE59B44-DD39-CDD9-1107-1F47A03DCBF3}"/>
              </a:ext>
            </a:extLst>
          </p:cNvPr>
          <p:cNvSpPr/>
          <p:nvPr/>
        </p:nvSpPr>
        <p:spPr>
          <a:xfrm>
            <a:off x="17957569"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6" name="object 56">
            <a:extLst>
              <a:ext uri="{FF2B5EF4-FFF2-40B4-BE49-F238E27FC236}">
                <a16:creationId xmlns:a16="http://schemas.microsoft.com/office/drawing/2014/main" id="{35E96CF4-2EF9-8131-1B01-9FD6498F9ED9}"/>
              </a:ext>
            </a:extLst>
          </p:cNvPr>
          <p:cNvSpPr/>
          <p:nvPr/>
        </p:nvSpPr>
        <p:spPr>
          <a:xfrm>
            <a:off x="18219340"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7" name="object 57">
            <a:extLst>
              <a:ext uri="{FF2B5EF4-FFF2-40B4-BE49-F238E27FC236}">
                <a16:creationId xmlns:a16="http://schemas.microsoft.com/office/drawing/2014/main" id="{6C05C44A-33EC-A5DC-26BF-CCAE43356C24}"/>
              </a:ext>
            </a:extLst>
          </p:cNvPr>
          <p:cNvSpPr/>
          <p:nvPr/>
        </p:nvSpPr>
        <p:spPr>
          <a:xfrm>
            <a:off x="18481112"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8" name="object 58">
            <a:extLst>
              <a:ext uri="{FF2B5EF4-FFF2-40B4-BE49-F238E27FC236}">
                <a16:creationId xmlns:a16="http://schemas.microsoft.com/office/drawing/2014/main" id="{6153BF9E-FFC5-2262-29E7-2CA767957207}"/>
              </a:ext>
            </a:extLst>
          </p:cNvPr>
          <p:cNvSpPr/>
          <p:nvPr/>
        </p:nvSpPr>
        <p:spPr>
          <a:xfrm>
            <a:off x="18742885"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9" name="object 59">
            <a:extLst>
              <a:ext uri="{FF2B5EF4-FFF2-40B4-BE49-F238E27FC236}">
                <a16:creationId xmlns:a16="http://schemas.microsoft.com/office/drawing/2014/main" id="{B192AC27-03F4-2D22-5FDB-3738CB7C261C}"/>
              </a:ext>
            </a:extLst>
          </p:cNvPr>
          <p:cNvSpPr/>
          <p:nvPr/>
        </p:nvSpPr>
        <p:spPr>
          <a:xfrm>
            <a:off x="19004657"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0" name="object 60">
            <a:extLst>
              <a:ext uri="{FF2B5EF4-FFF2-40B4-BE49-F238E27FC236}">
                <a16:creationId xmlns:a16="http://schemas.microsoft.com/office/drawing/2014/main" id="{1EDB6903-F8DC-1064-89E7-9488FF9F85F5}"/>
              </a:ext>
            </a:extLst>
          </p:cNvPr>
          <p:cNvSpPr/>
          <p:nvPr/>
        </p:nvSpPr>
        <p:spPr>
          <a:xfrm>
            <a:off x="19266428"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1" name="object 61">
            <a:extLst>
              <a:ext uri="{FF2B5EF4-FFF2-40B4-BE49-F238E27FC236}">
                <a16:creationId xmlns:a16="http://schemas.microsoft.com/office/drawing/2014/main" id="{1D0EE9E0-BC77-0085-1879-2861861F132B}"/>
              </a:ext>
            </a:extLst>
          </p:cNvPr>
          <p:cNvSpPr/>
          <p:nvPr/>
        </p:nvSpPr>
        <p:spPr>
          <a:xfrm>
            <a:off x="19528201"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2" name="object 62">
            <a:extLst>
              <a:ext uri="{FF2B5EF4-FFF2-40B4-BE49-F238E27FC236}">
                <a16:creationId xmlns:a16="http://schemas.microsoft.com/office/drawing/2014/main" id="{93623E2C-5D15-96F9-2D9E-CD798BD1EDAD}"/>
              </a:ext>
            </a:extLst>
          </p:cNvPr>
          <p:cNvSpPr/>
          <p:nvPr/>
        </p:nvSpPr>
        <p:spPr>
          <a:xfrm>
            <a:off x="19789973"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3" name="object 63">
            <a:extLst>
              <a:ext uri="{FF2B5EF4-FFF2-40B4-BE49-F238E27FC236}">
                <a16:creationId xmlns:a16="http://schemas.microsoft.com/office/drawing/2014/main" id="{6E87F3B4-A43F-2293-6D89-F38E4D20AC84}"/>
              </a:ext>
            </a:extLst>
          </p:cNvPr>
          <p:cNvSpPr/>
          <p:nvPr/>
        </p:nvSpPr>
        <p:spPr>
          <a:xfrm>
            <a:off x="17957569"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4" name="object 64">
            <a:extLst>
              <a:ext uri="{FF2B5EF4-FFF2-40B4-BE49-F238E27FC236}">
                <a16:creationId xmlns:a16="http://schemas.microsoft.com/office/drawing/2014/main" id="{E98B0250-E9CD-75B0-2324-DD8FA2A0F60C}"/>
              </a:ext>
            </a:extLst>
          </p:cNvPr>
          <p:cNvSpPr/>
          <p:nvPr/>
        </p:nvSpPr>
        <p:spPr>
          <a:xfrm>
            <a:off x="18219340"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5" name="object 65">
            <a:extLst>
              <a:ext uri="{FF2B5EF4-FFF2-40B4-BE49-F238E27FC236}">
                <a16:creationId xmlns:a16="http://schemas.microsoft.com/office/drawing/2014/main" id="{EA3B8BF2-C055-C474-D42D-977E28D3C6F1}"/>
              </a:ext>
            </a:extLst>
          </p:cNvPr>
          <p:cNvSpPr/>
          <p:nvPr/>
        </p:nvSpPr>
        <p:spPr>
          <a:xfrm>
            <a:off x="18481112"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6" name="object 66">
            <a:extLst>
              <a:ext uri="{FF2B5EF4-FFF2-40B4-BE49-F238E27FC236}">
                <a16:creationId xmlns:a16="http://schemas.microsoft.com/office/drawing/2014/main" id="{56B4A3CA-A33C-08F7-F252-2A611A68C038}"/>
              </a:ext>
            </a:extLst>
          </p:cNvPr>
          <p:cNvSpPr/>
          <p:nvPr/>
        </p:nvSpPr>
        <p:spPr>
          <a:xfrm>
            <a:off x="18742885"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7" name="object 67">
            <a:extLst>
              <a:ext uri="{FF2B5EF4-FFF2-40B4-BE49-F238E27FC236}">
                <a16:creationId xmlns:a16="http://schemas.microsoft.com/office/drawing/2014/main" id="{300C36CF-27A0-5761-DC54-C6423918524E}"/>
              </a:ext>
            </a:extLst>
          </p:cNvPr>
          <p:cNvSpPr/>
          <p:nvPr/>
        </p:nvSpPr>
        <p:spPr>
          <a:xfrm>
            <a:off x="19004657"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8" name="object 68">
            <a:extLst>
              <a:ext uri="{FF2B5EF4-FFF2-40B4-BE49-F238E27FC236}">
                <a16:creationId xmlns:a16="http://schemas.microsoft.com/office/drawing/2014/main" id="{E76FFAC6-84A8-7C8D-E903-4E4977D4EB4A}"/>
              </a:ext>
            </a:extLst>
          </p:cNvPr>
          <p:cNvSpPr/>
          <p:nvPr/>
        </p:nvSpPr>
        <p:spPr>
          <a:xfrm>
            <a:off x="19266428"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9" name="object 69">
            <a:extLst>
              <a:ext uri="{FF2B5EF4-FFF2-40B4-BE49-F238E27FC236}">
                <a16:creationId xmlns:a16="http://schemas.microsoft.com/office/drawing/2014/main" id="{EBEF41C7-98C8-D1A3-C8AE-AE1882C07435}"/>
              </a:ext>
            </a:extLst>
          </p:cNvPr>
          <p:cNvSpPr/>
          <p:nvPr/>
        </p:nvSpPr>
        <p:spPr>
          <a:xfrm>
            <a:off x="19528201"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70" name="object 70">
            <a:extLst>
              <a:ext uri="{FF2B5EF4-FFF2-40B4-BE49-F238E27FC236}">
                <a16:creationId xmlns:a16="http://schemas.microsoft.com/office/drawing/2014/main" id="{0CB51EBA-2603-560B-2244-3B2220375F47}"/>
              </a:ext>
            </a:extLst>
          </p:cNvPr>
          <p:cNvSpPr/>
          <p:nvPr/>
        </p:nvSpPr>
        <p:spPr>
          <a:xfrm>
            <a:off x="19789973"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75" name="CaixaDeTexto 74">
            <a:extLst>
              <a:ext uri="{FF2B5EF4-FFF2-40B4-BE49-F238E27FC236}">
                <a16:creationId xmlns:a16="http://schemas.microsoft.com/office/drawing/2014/main" id="{CC612D37-01A6-DBC7-09D6-BAA0CD002144}"/>
              </a:ext>
            </a:extLst>
          </p:cNvPr>
          <p:cNvSpPr txBox="1">
            <a:spLocks/>
          </p:cNvSpPr>
          <p:nvPr/>
        </p:nvSpPr>
        <p:spPr>
          <a:xfrm>
            <a:off x="1563933" y="1680851"/>
            <a:ext cx="17643439" cy="8894743"/>
          </a:xfrm>
          <a:prstGeom prst="rect">
            <a:avLst/>
          </a:prstGeom>
          <a:noFill/>
        </p:spPr>
        <p:txBody>
          <a:bodyPr wrap="square">
            <a:spAutoFit/>
          </a:bodyPr>
          <a:lstStyle/>
          <a:p>
            <a:pPr algn="just"/>
            <a:r>
              <a:rPr lang="pt-BR" sz="4400" dirty="0">
                <a:solidFill>
                  <a:schemeClr val="tx1">
                    <a:lumMod val="65000"/>
                    <a:lumOff val="35000"/>
                  </a:schemeClr>
                </a:solidFill>
                <a:latin typeface="+mj-lt"/>
                <a:cs typeface="Arial" panose="020B0604020202020204" pitchFamily="34" charset="0"/>
              </a:rPr>
              <a:t>Na arquitetura TCP/IP, os elementos responsáveis por interligar duas ou mais redes distintas são chamados de roteadores. As redes interligadas podem ser tanto redes locais, redes geograficamente distribuídas, redes de longa distância com chaveamento de pacotes ou ligações ponto-a-ponto seriais. Um roteador tem como característica principal a existência de mais de uma interface de rede, cada uma com seu próprio endereço específico.</a:t>
            </a:r>
          </a:p>
          <a:p>
            <a:pPr algn="just"/>
            <a:endParaRPr lang="pt-BR" sz="4400" dirty="0">
              <a:solidFill>
                <a:schemeClr val="tx1">
                  <a:lumMod val="65000"/>
                  <a:lumOff val="35000"/>
                </a:schemeClr>
              </a:solidFill>
              <a:latin typeface="+mj-lt"/>
              <a:cs typeface="Arial" panose="020B0604020202020204" pitchFamily="34" charset="0"/>
            </a:endParaRPr>
          </a:p>
          <a:p>
            <a:pPr algn="just"/>
            <a:r>
              <a:rPr lang="pt-BR" sz="4400" dirty="0">
                <a:solidFill>
                  <a:schemeClr val="tx1">
                    <a:lumMod val="65000"/>
                    <a:lumOff val="35000"/>
                  </a:schemeClr>
                </a:solidFill>
                <a:latin typeface="+mj-lt"/>
                <a:cs typeface="Arial" panose="020B0604020202020204" pitchFamily="34" charset="0"/>
              </a:rPr>
              <a:t> Um roteador pode ser um equipamento específico ou um computador de uso geral com mais de uma interface de rede.</a:t>
            </a:r>
          </a:p>
          <a:p>
            <a:pPr algn="just"/>
            <a:endParaRPr lang="pt-BR" sz="4400" dirty="0">
              <a:solidFill>
                <a:schemeClr val="tx1">
                  <a:lumMod val="65000"/>
                  <a:lumOff val="35000"/>
                </a:schemeClr>
              </a:solidFill>
              <a:latin typeface="+mj-lt"/>
              <a:cs typeface="Arial" panose="020B0604020202020204" pitchFamily="34" charset="0"/>
            </a:endParaRPr>
          </a:p>
          <a:p>
            <a:pPr algn="just"/>
            <a:r>
              <a:rPr lang="pt-BR" sz="4400" dirty="0">
                <a:solidFill>
                  <a:schemeClr val="tx1">
                    <a:lumMod val="65000"/>
                    <a:lumOff val="35000"/>
                  </a:schemeClr>
                </a:solidFill>
                <a:latin typeface="+mj-lt"/>
                <a:cs typeface="Arial" panose="020B0604020202020204" pitchFamily="34" charset="0"/>
              </a:rPr>
              <a:t>Por outro lado, um componente da arquitetura TCP/IP que é apenas a origem ou destino de um datagrama IP (não realiza a função de roteamento) é chamado de host.</a:t>
            </a:r>
          </a:p>
        </p:txBody>
      </p:sp>
      <p:sp>
        <p:nvSpPr>
          <p:cNvPr id="73" name="Título 78">
            <a:extLst>
              <a:ext uri="{FF2B5EF4-FFF2-40B4-BE49-F238E27FC236}">
                <a16:creationId xmlns:a16="http://schemas.microsoft.com/office/drawing/2014/main" id="{71DF2C41-78C3-2F76-7342-83175EE59AD7}"/>
              </a:ext>
            </a:extLst>
          </p:cNvPr>
          <p:cNvSpPr txBox="1">
            <a:spLocks/>
          </p:cNvSpPr>
          <p:nvPr/>
        </p:nvSpPr>
        <p:spPr>
          <a:xfrm>
            <a:off x="4108450" y="411786"/>
            <a:ext cx="10667997" cy="830997"/>
          </a:xfrm>
          <a:prstGeom prst="rect">
            <a:avLst/>
          </a:prstGeom>
        </p:spPr>
        <p:txBody>
          <a:bodyPr wrap="square" lIns="0" tIns="0" rIns="0" bIns="0">
            <a:spAutoFit/>
          </a:bodyPr>
          <a:lstStyle>
            <a:lvl1pPr>
              <a:defRPr sz="6100" b="0" i="0">
                <a:solidFill>
                  <a:srgbClr val="333333"/>
                </a:solidFill>
                <a:latin typeface="Montserrat Light"/>
                <a:ea typeface="+mj-ea"/>
                <a:cs typeface="Montserrat Light"/>
              </a:defRPr>
            </a:lvl1pPr>
          </a:lstStyle>
          <a:p>
            <a:r>
              <a:rPr lang="pt-BR" sz="5400" b="1" kern="0" dirty="0">
                <a:solidFill>
                  <a:srgbClr val="C00000"/>
                </a:solidFill>
                <a:latin typeface="+mj-lt"/>
              </a:rPr>
              <a:t>Camada de Rede – Protocolo IP</a:t>
            </a:r>
          </a:p>
        </p:txBody>
      </p:sp>
    </p:spTree>
    <p:extLst>
      <p:ext uri="{BB962C8B-B14F-4D97-AF65-F5344CB8AC3E}">
        <p14:creationId xmlns:p14="http://schemas.microsoft.com/office/powerpoint/2010/main" val="4094521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048D77CC-386F-8F23-B00D-F1CF85B51DCE}"/>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2542C5E5-F805-5D73-E06B-6CE3AB422FF3}"/>
              </a:ext>
            </a:extLst>
          </p:cNvPr>
          <p:cNvSpPr/>
          <p:nvPr/>
        </p:nvSpPr>
        <p:spPr>
          <a:xfrm>
            <a:off x="1047088" y="1047088"/>
            <a:ext cx="0" cy="1466215"/>
          </a:xfrm>
          <a:custGeom>
            <a:avLst/>
            <a:gdLst/>
            <a:ahLst/>
            <a:cxnLst/>
            <a:rect l="l" t="t" r="r" b="b"/>
            <a:pathLst>
              <a:path h="1466214">
                <a:moveTo>
                  <a:pt x="0" y="0"/>
                </a:moveTo>
                <a:lnTo>
                  <a:pt x="0" y="1465923"/>
                </a:lnTo>
              </a:path>
            </a:pathLst>
          </a:custGeom>
          <a:ln w="104708">
            <a:solidFill>
              <a:srgbClr val="C1272C"/>
            </a:solidFill>
          </a:ln>
        </p:spPr>
        <p:txBody>
          <a:bodyPr wrap="square" lIns="0" tIns="0" rIns="0" bIns="0" rtlCol="0"/>
          <a:lstStyle/>
          <a:p>
            <a:endParaRPr/>
          </a:p>
        </p:txBody>
      </p:sp>
      <p:sp>
        <p:nvSpPr>
          <p:cNvPr id="3" name="object 3">
            <a:extLst>
              <a:ext uri="{FF2B5EF4-FFF2-40B4-BE49-F238E27FC236}">
                <a16:creationId xmlns:a16="http://schemas.microsoft.com/office/drawing/2014/main" id="{B0AC49E2-0E63-DF7C-0768-22BCBCF64B9D}"/>
              </a:ext>
            </a:extLst>
          </p:cNvPr>
          <p:cNvSpPr/>
          <p:nvPr/>
        </p:nvSpPr>
        <p:spPr>
          <a:xfrm>
            <a:off x="0" y="11151492"/>
            <a:ext cx="20104100" cy="157480"/>
          </a:xfrm>
          <a:custGeom>
            <a:avLst/>
            <a:gdLst/>
            <a:ahLst/>
            <a:cxnLst/>
            <a:rect l="l" t="t" r="r" b="b"/>
            <a:pathLst>
              <a:path w="20104100" h="157479">
                <a:moveTo>
                  <a:pt x="20104099" y="0"/>
                </a:moveTo>
                <a:lnTo>
                  <a:pt x="0" y="0"/>
                </a:lnTo>
                <a:lnTo>
                  <a:pt x="0" y="157063"/>
                </a:lnTo>
                <a:lnTo>
                  <a:pt x="20104099" y="157063"/>
                </a:lnTo>
                <a:lnTo>
                  <a:pt x="20104099" y="0"/>
                </a:lnTo>
                <a:close/>
              </a:path>
            </a:pathLst>
          </a:custGeom>
          <a:solidFill>
            <a:srgbClr val="C1272C"/>
          </a:solidFill>
        </p:spPr>
        <p:txBody>
          <a:bodyPr wrap="square" lIns="0" tIns="0" rIns="0" bIns="0" rtlCol="0"/>
          <a:lstStyle/>
          <a:p>
            <a:endParaRPr/>
          </a:p>
        </p:txBody>
      </p:sp>
      <p:grpSp>
        <p:nvGrpSpPr>
          <p:cNvPr id="4" name="object 4">
            <a:extLst>
              <a:ext uri="{FF2B5EF4-FFF2-40B4-BE49-F238E27FC236}">
                <a16:creationId xmlns:a16="http://schemas.microsoft.com/office/drawing/2014/main" id="{F6A81F6B-FE69-2B48-0353-759466D97F94}"/>
              </a:ext>
            </a:extLst>
          </p:cNvPr>
          <p:cNvGrpSpPr/>
          <p:nvPr/>
        </p:nvGrpSpPr>
        <p:grpSpPr>
          <a:xfrm>
            <a:off x="15311497" y="431894"/>
            <a:ext cx="3693160" cy="942975"/>
            <a:chOff x="15363992" y="1047088"/>
            <a:chExt cx="3693160" cy="942975"/>
          </a:xfrm>
        </p:grpSpPr>
        <p:sp>
          <p:nvSpPr>
            <p:cNvPr id="5" name="object 5">
              <a:extLst>
                <a:ext uri="{FF2B5EF4-FFF2-40B4-BE49-F238E27FC236}">
                  <a16:creationId xmlns:a16="http://schemas.microsoft.com/office/drawing/2014/main" id="{0A6B99DA-C63E-3DE0-49F1-896AD01B9EA1}"/>
                </a:ext>
              </a:extLst>
            </p:cNvPr>
            <p:cNvSpPr/>
            <p:nvPr/>
          </p:nvSpPr>
          <p:spPr>
            <a:xfrm>
              <a:off x="15364065" y="1047088"/>
              <a:ext cx="3693160" cy="942975"/>
            </a:xfrm>
            <a:custGeom>
              <a:avLst/>
              <a:gdLst/>
              <a:ahLst/>
              <a:cxnLst/>
              <a:rect l="l" t="t" r="r" b="b"/>
              <a:pathLst>
                <a:path w="3693159" h="942975">
                  <a:moveTo>
                    <a:pt x="3692945" y="0"/>
                  </a:moveTo>
                  <a:lnTo>
                    <a:pt x="0" y="0"/>
                  </a:lnTo>
                  <a:lnTo>
                    <a:pt x="0" y="942379"/>
                  </a:lnTo>
                  <a:lnTo>
                    <a:pt x="3692945" y="942379"/>
                  </a:lnTo>
                  <a:lnTo>
                    <a:pt x="3692945" y="0"/>
                  </a:lnTo>
                  <a:close/>
                </a:path>
              </a:pathLst>
            </a:custGeom>
            <a:solidFill>
              <a:srgbClr val="E21013"/>
            </a:solidFill>
          </p:spPr>
          <p:txBody>
            <a:bodyPr wrap="square" lIns="0" tIns="0" rIns="0" bIns="0" rtlCol="0"/>
            <a:lstStyle/>
            <a:p>
              <a:endParaRPr/>
            </a:p>
          </p:txBody>
        </p:sp>
        <p:sp>
          <p:nvSpPr>
            <p:cNvPr id="6" name="object 6">
              <a:extLst>
                <a:ext uri="{FF2B5EF4-FFF2-40B4-BE49-F238E27FC236}">
                  <a16:creationId xmlns:a16="http://schemas.microsoft.com/office/drawing/2014/main" id="{2BACDE8C-045F-678A-C382-37598A73A510}"/>
                </a:ext>
              </a:extLst>
            </p:cNvPr>
            <p:cNvSpPr/>
            <p:nvPr/>
          </p:nvSpPr>
          <p:spPr>
            <a:xfrm>
              <a:off x="15363990" y="1167618"/>
              <a:ext cx="3693160" cy="700405"/>
            </a:xfrm>
            <a:custGeom>
              <a:avLst/>
              <a:gdLst/>
              <a:ahLst/>
              <a:cxnLst/>
              <a:rect l="l" t="t" r="r" b="b"/>
              <a:pathLst>
                <a:path w="3693159" h="700405">
                  <a:moveTo>
                    <a:pt x="198361" y="660984"/>
                  </a:moveTo>
                  <a:lnTo>
                    <a:pt x="0" y="660984"/>
                  </a:lnTo>
                  <a:lnTo>
                    <a:pt x="0" y="685812"/>
                  </a:lnTo>
                  <a:lnTo>
                    <a:pt x="198361" y="685812"/>
                  </a:lnTo>
                  <a:lnTo>
                    <a:pt x="198361" y="660984"/>
                  </a:lnTo>
                  <a:close/>
                </a:path>
                <a:path w="3693159" h="700405">
                  <a:moveTo>
                    <a:pt x="198361" y="502246"/>
                  </a:moveTo>
                  <a:lnTo>
                    <a:pt x="0" y="502246"/>
                  </a:lnTo>
                  <a:lnTo>
                    <a:pt x="0" y="527050"/>
                  </a:lnTo>
                  <a:lnTo>
                    <a:pt x="198361" y="527050"/>
                  </a:lnTo>
                  <a:lnTo>
                    <a:pt x="198361" y="502246"/>
                  </a:lnTo>
                  <a:close/>
                </a:path>
                <a:path w="3693159" h="700405">
                  <a:moveTo>
                    <a:pt x="198361" y="337540"/>
                  </a:moveTo>
                  <a:lnTo>
                    <a:pt x="0" y="337540"/>
                  </a:lnTo>
                  <a:lnTo>
                    <a:pt x="0" y="362356"/>
                  </a:lnTo>
                  <a:lnTo>
                    <a:pt x="198361" y="362356"/>
                  </a:lnTo>
                  <a:lnTo>
                    <a:pt x="198361" y="337540"/>
                  </a:lnTo>
                  <a:close/>
                </a:path>
                <a:path w="3693159" h="700405">
                  <a:moveTo>
                    <a:pt x="198361" y="175044"/>
                  </a:moveTo>
                  <a:lnTo>
                    <a:pt x="0" y="175044"/>
                  </a:lnTo>
                  <a:lnTo>
                    <a:pt x="0" y="199898"/>
                  </a:lnTo>
                  <a:lnTo>
                    <a:pt x="198361" y="199898"/>
                  </a:lnTo>
                  <a:lnTo>
                    <a:pt x="198361" y="175044"/>
                  </a:lnTo>
                  <a:close/>
                </a:path>
                <a:path w="3693159" h="700405">
                  <a:moveTo>
                    <a:pt x="198361" y="16789"/>
                  </a:moveTo>
                  <a:lnTo>
                    <a:pt x="0" y="16789"/>
                  </a:lnTo>
                  <a:lnTo>
                    <a:pt x="0" y="41592"/>
                  </a:lnTo>
                  <a:lnTo>
                    <a:pt x="198361" y="41592"/>
                  </a:lnTo>
                  <a:lnTo>
                    <a:pt x="198361" y="16789"/>
                  </a:lnTo>
                  <a:close/>
                </a:path>
                <a:path w="3693159" h="700405">
                  <a:moveTo>
                    <a:pt x="908519" y="161366"/>
                  </a:moveTo>
                  <a:lnTo>
                    <a:pt x="905611" y="119291"/>
                  </a:lnTo>
                  <a:lnTo>
                    <a:pt x="870216" y="56515"/>
                  </a:lnTo>
                  <a:lnTo>
                    <a:pt x="804722" y="18783"/>
                  </a:lnTo>
                  <a:lnTo>
                    <a:pt x="764209" y="8001"/>
                  </a:lnTo>
                  <a:lnTo>
                    <a:pt x="720382" y="1905"/>
                  </a:lnTo>
                  <a:lnTo>
                    <a:pt x="674649" y="0"/>
                  </a:lnTo>
                  <a:lnTo>
                    <a:pt x="627646" y="1714"/>
                  </a:lnTo>
                  <a:lnTo>
                    <a:pt x="580986" y="7264"/>
                  </a:lnTo>
                  <a:lnTo>
                    <a:pt x="535609" y="17233"/>
                  </a:lnTo>
                  <a:lnTo>
                    <a:pt x="492480" y="32207"/>
                  </a:lnTo>
                  <a:lnTo>
                    <a:pt x="452551" y="52793"/>
                  </a:lnTo>
                  <a:lnTo>
                    <a:pt x="416788" y="79552"/>
                  </a:lnTo>
                  <a:lnTo>
                    <a:pt x="386118" y="113106"/>
                  </a:lnTo>
                  <a:lnTo>
                    <a:pt x="361518" y="154012"/>
                  </a:lnTo>
                  <a:lnTo>
                    <a:pt x="343928" y="202895"/>
                  </a:lnTo>
                  <a:lnTo>
                    <a:pt x="339191" y="254914"/>
                  </a:lnTo>
                  <a:lnTo>
                    <a:pt x="348361" y="300837"/>
                  </a:lnTo>
                  <a:lnTo>
                    <a:pt x="371944" y="338734"/>
                  </a:lnTo>
                  <a:lnTo>
                    <a:pt x="410489" y="366699"/>
                  </a:lnTo>
                  <a:lnTo>
                    <a:pt x="460273" y="387223"/>
                  </a:lnTo>
                  <a:lnTo>
                    <a:pt x="508939" y="402183"/>
                  </a:lnTo>
                  <a:lnTo>
                    <a:pt x="594931" y="424510"/>
                  </a:lnTo>
                  <a:lnTo>
                    <a:pt x="628256" y="436435"/>
                  </a:lnTo>
                  <a:lnTo>
                    <a:pt x="652449" y="451891"/>
                  </a:lnTo>
                  <a:lnTo>
                    <a:pt x="665530" y="473189"/>
                  </a:lnTo>
                  <a:lnTo>
                    <a:pt x="665492" y="502577"/>
                  </a:lnTo>
                  <a:lnTo>
                    <a:pt x="650049" y="531888"/>
                  </a:lnTo>
                  <a:lnTo>
                    <a:pt x="622071" y="552818"/>
                  </a:lnTo>
                  <a:lnTo>
                    <a:pt x="587794" y="565378"/>
                  </a:lnTo>
                  <a:lnTo>
                    <a:pt x="553504" y="569556"/>
                  </a:lnTo>
                  <a:lnTo>
                    <a:pt x="508876" y="563194"/>
                  </a:lnTo>
                  <a:lnTo>
                    <a:pt x="477100" y="544436"/>
                  </a:lnTo>
                  <a:lnTo>
                    <a:pt x="460578" y="513829"/>
                  </a:lnTo>
                  <a:lnTo>
                    <a:pt x="461683" y="471868"/>
                  </a:lnTo>
                  <a:lnTo>
                    <a:pt x="275539" y="471868"/>
                  </a:lnTo>
                  <a:lnTo>
                    <a:pt x="269430" y="527735"/>
                  </a:lnTo>
                  <a:lnTo>
                    <a:pt x="274370" y="574230"/>
                  </a:lnTo>
                  <a:lnTo>
                    <a:pt x="289217" y="612089"/>
                  </a:lnTo>
                  <a:lnTo>
                    <a:pt x="312877" y="642086"/>
                  </a:lnTo>
                  <a:lnTo>
                    <a:pt x="344208" y="664946"/>
                  </a:lnTo>
                  <a:lnTo>
                    <a:pt x="382117" y="681418"/>
                  </a:lnTo>
                  <a:lnTo>
                    <a:pt x="425475" y="692264"/>
                  </a:lnTo>
                  <a:lnTo>
                    <a:pt x="473151" y="698233"/>
                  </a:lnTo>
                  <a:lnTo>
                    <a:pt x="524052" y="700049"/>
                  </a:lnTo>
                  <a:lnTo>
                    <a:pt x="575627" y="697547"/>
                  </a:lnTo>
                  <a:lnTo>
                    <a:pt x="626084" y="690016"/>
                  </a:lnTo>
                  <a:lnTo>
                    <a:pt x="674420" y="677392"/>
                  </a:lnTo>
                  <a:lnTo>
                    <a:pt x="719607" y="659612"/>
                  </a:lnTo>
                  <a:lnTo>
                    <a:pt x="760666" y="636625"/>
                  </a:lnTo>
                  <a:lnTo>
                    <a:pt x="796582" y="608368"/>
                  </a:lnTo>
                  <a:lnTo>
                    <a:pt x="826350" y="574776"/>
                  </a:lnTo>
                  <a:lnTo>
                    <a:pt x="829373" y="569556"/>
                  </a:lnTo>
                  <a:lnTo>
                    <a:pt x="848956" y="535813"/>
                  </a:lnTo>
                  <a:lnTo>
                    <a:pt x="863409" y="491388"/>
                  </a:lnTo>
                  <a:lnTo>
                    <a:pt x="869175" y="436956"/>
                  </a:lnTo>
                  <a:lnTo>
                    <a:pt x="862253" y="393573"/>
                  </a:lnTo>
                  <a:lnTo>
                    <a:pt x="844715" y="359727"/>
                  </a:lnTo>
                  <a:lnTo>
                    <a:pt x="786180" y="314388"/>
                  </a:lnTo>
                  <a:lnTo>
                    <a:pt x="749388" y="299808"/>
                  </a:lnTo>
                  <a:lnTo>
                    <a:pt x="710361" y="288569"/>
                  </a:lnTo>
                  <a:lnTo>
                    <a:pt x="634009" y="269887"/>
                  </a:lnTo>
                  <a:lnTo>
                    <a:pt x="598487" y="259105"/>
                  </a:lnTo>
                  <a:lnTo>
                    <a:pt x="566508" y="244411"/>
                  </a:lnTo>
                  <a:lnTo>
                    <a:pt x="545198" y="222910"/>
                  </a:lnTo>
                  <a:lnTo>
                    <a:pt x="541705" y="191706"/>
                  </a:lnTo>
                  <a:lnTo>
                    <a:pt x="553237" y="167970"/>
                  </a:lnTo>
                  <a:lnTo>
                    <a:pt x="574865" y="148424"/>
                  </a:lnTo>
                  <a:lnTo>
                    <a:pt x="603186" y="135166"/>
                  </a:lnTo>
                  <a:lnTo>
                    <a:pt x="634784" y="130289"/>
                  </a:lnTo>
                  <a:lnTo>
                    <a:pt x="656831" y="131673"/>
                  </a:lnTo>
                  <a:lnTo>
                    <a:pt x="701929" y="151714"/>
                  </a:lnTo>
                  <a:lnTo>
                    <a:pt x="716394" y="192925"/>
                  </a:lnTo>
                  <a:lnTo>
                    <a:pt x="713587" y="211251"/>
                  </a:lnTo>
                  <a:lnTo>
                    <a:pt x="899706" y="211251"/>
                  </a:lnTo>
                  <a:lnTo>
                    <a:pt x="908519" y="161366"/>
                  </a:lnTo>
                  <a:close/>
                </a:path>
                <a:path w="3693159" h="700405">
                  <a:moveTo>
                    <a:pt x="1580972" y="13944"/>
                  </a:moveTo>
                  <a:lnTo>
                    <a:pt x="1069111" y="13944"/>
                  </a:lnTo>
                  <a:lnTo>
                    <a:pt x="926261" y="685927"/>
                  </a:lnTo>
                  <a:lnTo>
                    <a:pt x="1438135" y="685927"/>
                  </a:lnTo>
                  <a:lnTo>
                    <a:pt x="1465897" y="555599"/>
                  </a:lnTo>
                  <a:lnTo>
                    <a:pt x="1140142" y="555599"/>
                  </a:lnTo>
                  <a:lnTo>
                    <a:pt x="1170393" y="413207"/>
                  </a:lnTo>
                  <a:lnTo>
                    <a:pt x="1470075" y="413207"/>
                  </a:lnTo>
                  <a:lnTo>
                    <a:pt x="1497685" y="282956"/>
                  </a:lnTo>
                  <a:lnTo>
                    <a:pt x="1198003" y="282956"/>
                  </a:lnTo>
                  <a:lnTo>
                    <a:pt x="1227467" y="144233"/>
                  </a:lnTo>
                  <a:lnTo>
                    <a:pt x="1553222" y="144233"/>
                  </a:lnTo>
                  <a:lnTo>
                    <a:pt x="1580972" y="13944"/>
                  </a:lnTo>
                  <a:close/>
                </a:path>
                <a:path w="3693159" h="700405">
                  <a:moveTo>
                    <a:pt x="2341346" y="13944"/>
                  </a:moveTo>
                  <a:lnTo>
                    <a:pt x="2173833" y="13944"/>
                  </a:lnTo>
                  <a:lnTo>
                    <a:pt x="2067737" y="512775"/>
                  </a:lnTo>
                  <a:lnTo>
                    <a:pt x="2065566" y="514680"/>
                  </a:lnTo>
                  <a:lnTo>
                    <a:pt x="1984082" y="171272"/>
                  </a:lnTo>
                  <a:lnTo>
                    <a:pt x="1946757" y="13944"/>
                  </a:lnTo>
                  <a:lnTo>
                    <a:pt x="1686140" y="13944"/>
                  </a:lnTo>
                  <a:lnTo>
                    <a:pt x="1543291" y="685927"/>
                  </a:lnTo>
                  <a:lnTo>
                    <a:pt x="1710829" y="685927"/>
                  </a:lnTo>
                  <a:lnTo>
                    <a:pt x="1820189" y="171272"/>
                  </a:lnTo>
                  <a:lnTo>
                    <a:pt x="1822043" y="171272"/>
                  </a:lnTo>
                  <a:lnTo>
                    <a:pt x="1940687" y="685927"/>
                  </a:lnTo>
                  <a:lnTo>
                    <a:pt x="2198509" y="685927"/>
                  </a:lnTo>
                  <a:lnTo>
                    <a:pt x="2234920" y="514680"/>
                  </a:lnTo>
                  <a:lnTo>
                    <a:pt x="2341346" y="13944"/>
                  </a:lnTo>
                  <a:close/>
                </a:path>
                <a:path w="3693159" h="700405">
                  <a:moveTo>
                    <a:pt x="3024962" y="685927"/>
                  </a:moveTo>
                  <a:lnTo>
                    <a:pt x="3001060" y="554685"/>
                  </a:lnTo>
                  <a:lnTo>
                    <a:pt x="2977337" y="424395"/>
                  </a:lnTo>
                  <a:lnTo>
                    <a:pt x="2926486" y="145148"/>
                  </a:lnTo>
                  <a:lnTo>
                    <a:pt x="2902585" y="13944"/>
                  </a:lnTo>
                  <a:lnTo>
                    <a:pt x="2779890" y="13944"/>
                  </a:lnTo>
                  <a:lnTo>
                    <a:pt x="2779890" y="424395"/>
                  </a:lnTo>
                  <a:lnTo>
                    <a:pt x="2600261" y="424395"/>
                  </a:lnTo>
                  <a:lnTo>
                    <a:pt x="2750870" y="145148"/>
                  </a:lnTo>
                  <a:lnTo>
                    <a:pt x="2753652" y="145148"/>
                  </a:lnTo>
                  <a:lnTo>
                    <a:pt x="2779890" y="424395"/>
                  </a:lnTo>
                  <a:lnTo>
                    <a:pt x="2779890" y="13944"/>
                  </a:lnTo>
                  <a:lnTo>
                    <a:pt x="2675483" y="13944"/>
                  </a:lnTo>
                  <a:lnTo>
                    <a:pt x="2267356" y="685927"/>
                  </a:lnTo>
                  <a:lnTo>
                    <a:pt x="2453525" y="685927"/>
                  </a:lnTo>
                  <a:lnTo>
                    <a:pt x="2525179" y="554685"/>
                  </a:lnTo>
                  <a:lnTo>
                    <a:pt x="2797886" y="554685"/>
                  </a:lnTo>
                  <a:lnTo>
                    <a:pt x="2814637" y="685927"/>
                  </a:lnTo>
                  <a:lnTo>
                    <a:pt x="3024962" y="685927"/>
                  </a:lnTo>
                  <a:close/>
                </a:path>
                <a:path w="3693159" h="700405">
                  <a:moveTo>
                    <a:pt x="3424682" y="13944"/>
                  </a:moveTo>
                  <a:lnTo>
                    <a:pt x="3238563" y="13944"/>
                  </a:lnTo>
                  <a:lnTo>
                    <a:pt x="3095675" y="685927"/>
                  </a:lnTo>
                  <a:lnTo>
                    <a:pt x="3281832" y="685927"/>
                  </a:lnTo>
                  <a:lnTo>
                    <a:pt x="3424682" y="13944"/>
                  </a:lnTo>
                  <a:close/>
                </a:path>
                <a:path w="3693159" h="700405">
                  <a:moveTo>
                    <a:pt x="3692931" y="660984"/>
                  </a:moveTo>
                  <a:lnTo>
                    <a:pt x="3494570" y="660984"/>
                  </a:lnTo>
                  <a:lnTo>
                    <a:pt x="3494570" y="685812"/>
                  </a:lnTo>
                  <a:lnTo>
                    <a:pt x="3692931" y="685812"/>
                  </a:lnTo>
                  <a:lnTo>
                    <a:pt x="3692931" y="660984"/>
                  </a:lnTo>
                  <a:close/>
                </a:path>
                <a:path w="3693159" h="700405">
                  <a:moveTo>
                    <a:pt x="3692931" y="502246"/>
                  </a:moveTo>
                  <a:lnTo>
                    <a:pt x="3494570" y="502246"/>
                  </a:lnTo>
                  <a:lnTo>
                    <a:pt x="3494570" y="527050"/>
                  </a:lnTo>
                  <a:lnTo>
                    <a:pt x="3692931" y="527050"/>
                  </a:lnTo>
                  <a:lnTo>
                    <a:pt x="3692931" y="502246"/>
                  </a:lnTo>
                  <a:close/>
                </a:path>
                <a:path w="3693159" h="700405">
                  <a:moveTo>
                    <a:pt x="3692931" y="337540"/>
                  </a:moveTo>
                  <a:lnTo>
                    <a:pt x="3494570" y="337540"/>
                  </a:lnTo>
                  <a:lnTo>
                    <a:pt x="3494570" y="362356"/>
                  </a:lnTo>
                  <a:lnTo>
                    <a:pt x="3692931" y="362356"/>
                  </a:lnTo>
                  <a:lnTo>
                    <a:pt x="3692931" y="337540"/>
                  </a:lnTo>
                  <a:close/>
                </a:path>
                <a:path w="3693159" h="700405">
                  <a:moveTo>
                    <a:pt x="3692931" y="175044"/>
                  </a:moveTo>
                  <a:lnTo>
                    <a:pt x="3494570" y="175044"/>
                  </a:lnTo>
                  <a:lnTo>
                    <a:pt x="3494570" y="199898"/>
                  </a:lnTo>
                  <a:lnTo>
                    <a:pt x="3692931" y="199898"/>
                  </a:lnTo>
                  <a:lnTo>
                    <a:pt x="3692931" y="175044"/>
                  </a:lnTo>
                  <a:close/>
                </a:path>
                <a:path w="3693159" h="700405">
                  <a:moveTo>
                    <a:pt x="3692931" y="16789"/>
                  </a:moveTo>
                  <a:lnTo>
                    <a:pt x="3494570" y="16789"/>
                  </a:lnTo>
                  <a:lnTo>
                    <a:pt x="3494570" y="41592"/>
                  </a:lnTo>
                  <a:lnTo>
                    <a:pt x="3692931" y="41592"/>
                  </a:lnTo>
                  <a:lnTo>
                    <a:pt x="3692931" y="16789"/>
                  </a:lnTo>
                  <a:close/>
                </a:path>
              </a:pathLst>
            </a:custGeom>
            <a:solidFill>
              <a:srgbClr val="FFFFFF"/>
            </a:solidFill>
          </p:spPr>
          <p:txBody>
            <a:bodyPr wrap="square" lIns="0" tIns="0" rIns="0" bIns="0" rtlCol="0"/>
            <a:lstStyle/>
            <a:p>
              <a:endParaRPr/>
            </a:p>
          </p:txBody>
        </p:sp>
      </p:grpSp>
      <p:sp>
        <p:nvSpPr>
          <p:cNvPr id="7" name="object 7">
            <a:extLst>
              <a:ext uri="{FF2B5EF4-FFF2-40B4-BE49-F238E27FC236}">
                <a16:creationId xmlns:a16="http://schemas.microsoft.com/office/drawing/2014/main" id="{56B505C4-4740-5DE4-84CC-FE54D63C2118}"/>
              </a:ext>
            </a:extLst>
          </p:cNvPr>
          <p:cNvSpPr/>
          <p:nvPr/>
        </p:nvSpPr>
        <p:spPr>
          <a:xfrm>
            <a:off x="17957569"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8" name="object 8">
            <a:extLst>
              <a:ext uri="{FF2B5EF4-FFF2-40B4-BE49-F238E27FC236}">
                <a16:creationId xmlns:a16="http://schemas.microsoft.com/office/drawing/2014/main" id="{BBD24DFD-657A-1AB8-A6E1-E026B0F30CC6}"/>
              </a:ext>
            </a:extLst>
          </p:cNvPr>
          <p:cNvSpPr/>
          <p:nvPr/>
        </p:nvSpPr>
        <p:spPr>
          <a:xfrm>
            <a:off x="18219340"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9" name="object 9">
            <a:extLst>
              <a:ext uri="{FF2B5EF4-FFF2-40B4-BE49-F238E27FC236}">
                <a16:creationId xmlns:a16="http://schemas.microsoft.com/office/drawing/2014/main" id="{DF051FCD-7255-F538-1F8F-7E0964B7A788}"/>
              </a:ext>
            </a:extLst>
          </p:cNvPr>
          <p:cNvSpPr/>
          <p:nvPr/>
        </p:nvSpPr>
        <p:spPr>
          <a:xfrm>
            <a:off x="18481112"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0" name="object 10">
            <a:extLst>
              <a:ext uri="{FF2B5EF4-FFF2-40B4-BE49-F238E27FC236}">
                <a16:creationId xmlns:a16="http://schemas.microsoft.com/office/drawing/2014/main" id="{527C04EC-4622-E3A8-04EC-7332B80AB8D4}"/>
              </a:ext>
            </a:extLst>
          </p:cNvPr>
          <p:cNvSpPr/>
          <p:nvPr/>
        </p:nvSpPr>
        <p:spPr>
          <a:xfrm>
            <a:off x="18742885"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1" name="object 11">
            <a:extLst>
              <a:ext uri="{FF2B5EF4-FFF2-40B4-BE49-F238E27FC236}">
                <a16:creationId xmlns:a16="http://schemas.microsoft.com/office/drawing/2014/main" id="{64943C8E-282E-8FFF-3371-91A809FC6A80}"/>
              </a:ext>
            </a:extLst>
          </p:cNvPr>
          <p:cNvSpPr/>
          <p:nvPr/>
        </p:nvSpPr>
        <p:spPr>
          <a:xfrm>
            <a:off x="19004657"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2" name="object 12">
            <a:extLst>
              <a:ext uri="{FF2B5EF4-FFF2-40B4-BE49-F238E27FC236}">
                <a16:creationId xmlns:a16="http://schemas.microsoft.com/office/drawing/2014/main" id="{F30FE898-95CD-129C-0E5F-9524CCDAFE1D}"/>
              </a:ext>
            </a:extLst>
          </p:cNvPr>
          <p:cNvSpPr/>
          <p:nvPr/>
        </p:nvSpPr>
        <p:spPr>
          <a:xfrm>
            <a:off x="19266428"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3" name="object 13">
            <a:extLst>
              <a:ext uri="{FF2B5EF4-FFF2-40B4-BE49-F238E27FC236}">
                <a16:creationId xmlns:a16="http://schemas.microsoft.com/office/drawing/2014/main" id="{64E033BD-6CB7-61FC-3FA7-B1A38851DF1F}"/>
              </a:ext>
            </a:extLst>
          </p:cNvPr>
          <p:cNvSpPr/>
          <p:nvPr/>
        </p:nvSpPr>
        <p:spPr>
          <a:xfrm>
            <a:off x="19528201"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4" name="object 14">
            <a:extLst>
              <a:ext uri="{FF2B5EF4-FFF2-40B4-BE49-F238E27FC236}">
                <a16:creationId xmlns:a16="http://schemas.microsoft.com/office/drawing/2014/main" id="{B4EE45E6-2B35-DE62-EC7B-7AE81EA63028}"/>
              </a:ext>
            </a:extLst>
          </p:cNvPr>
          <p:cNvSpPr/>
          <p:nvPr/>
        </p:nvSpPr>
        <p:spPr>
          <a:xfrm>
            <a:off x="19789973"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5" name="object 15">
            <a:extLst>
              <a:ext uri="{FF2B5EF4-FFF2-40B4-BE49-F238E27FC236}">
                <a16:creationId xmlns:a16="http://schemas.microsoft.com/office/drawing/2014/main" id="{A568563D-EE58-13ED-0A4D-42476C2BCBC1}"/>
              </a:ext>
            </a:extLst>
          </p:cNvPr>
          <p:cNvSpPr/>
          <p:nvPr/>
        </p:nvSpPr>
        <p:spPr>
          <a:xfrm>
            <a:off x="17957569"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6" name="object 16">
            <a:extLst>
              <a:ext uri="{FF2B5EF4-FFF2-40B4-BE49-F238E27FC236}">
                <a16:creationId xmlns:a16="http://schemas.microsoft.com/office/drawing/2014/main" id="{9C16C1F8-A551-28A0-7D21-760A815D2029}"/>
              </a:ext>
            </a:extLst>
          </p:cNvPr>
          <p:cNvSpPr/>
          <p:nvPr/>
        </p:nvSpPr>
        <p:spPr>
          <a:xfrm>
            <a:off x="18219340"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7" name="object 17">
            <a:extLst>
              <a:ext uri="{FF2B5EF4-FFF2-40B4-BE49-F238E27FC236}">
                <a16:creationId xmlns:a16="http://schemas.microsoft.com/office/drawing/2014/main" id="{23C33F25-75D7-96CE-3F00-FDC502479CE2}"/>
              </a:ext>
            </a:extLst>
          </p:cNvPr>
          <p:cNvSpPr/>
          <p:nvPr/>
        </p:nvSpPr>
        <p:spPr>
          <a:xfrm>
            <a:off x="18481112"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8" name="object 18">
            <a:extLst>
              <a:ext uri="{FF2B5EF4-FFF2-40B4-BE49-F238E27FC236}">
                <a16:creationId xmlns:a16="http://schemas.microsoft.com/office/drawing/2014/main" id="{207A7C99-C46A-0D60-4941-7C87AC99008E}"/>
              </a:ext>
            </a:extLst>
          </p:cNvPr>
          <p:cNvSpPr/>
          <p:nvPr/>
        </p:nvSpPr>
        <p:spPr>
          <a:xfrm>
            <a:off x="18742885"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9" name="object 19">
            <a:extLst>
              <a:ext uri="{FF2B5EF4-FFF2-40B4-BE49-F238E27FC236}">
                <a16:creationId xmlns:a16="http://schemas.microsoft.com/office/drawing/2014/main" id="{3F6B1524-EAEE-6903-3708-CBF3FA7F59B9}"/>
              </a:ext>
            </a:extLst>
          </p:cNvPr>
          <p:cNvSpPr/>
          <p:nvPr/>
        </p:nvSpPr>
        <p:spPr>
          <a:xfrm>
            <a:off x="19004657"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0" name="object 20">
            <a:extLst>
              <a:ext uri="{FF2B5EF4-FFF2-40B4-BE49-F238E27FC236}">
                <a16:creationId xmlns:a16="http://schemas.microsoft.com/office/drawing/2014/main" id="{0B27D668-BE31-7E2D-63CC-A80CB3119C4B}"/>
              </a:ext>
            </a:extLst>
          </p:cNvPr>
          <p:cNvSpPr/>
          <p:nvPr/>
        </p:nvSpPr>
        <p:spPr>
          <a:xfrm>
            <a:off x="19266428"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1" name="object 21">
            <a:extLst>
              <a:ext uri="{FF2B5EF4-FFF2-40B4-BE49-F238E27FC236}">
                <a16:creationId xmlns:a16="http://schemas.microsoft.com/office/drawing/2014/main" id="{A88B485E-9886-D498-0850-F9287A930677}"/>
              </a:ext>
            </a:extLst>
          </p:cNvPr>
          <p:cNvSpPr/>
          <p:nvPr/>
        </p:nvSpPr>
        <p:spPr>
          <a:xfrm>
            <a:off x="19528201"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2" name="object 22">
            <a:extLst>
              <a:ext uri="{FF2B5EF4-FFF2-40B4-BE49-F238E27FC236}">
                <a16:creationId xmlns:a16="http://schemas.microsoft.com/office/drawing/2014/main" id="{F5844D61-5EBF-122B-8F0A-B9F2FFFAF5DE}"/>
              </a:ext>
            </a:extLst>
          </p:cNvPr>
          <p:cNvSpPr/>
          <p:nvPr/>
        </p:nvSpPr>
        <p:spPr>
          <a:xfrm>
            <a:off x="19789973"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3" name="object 23">
            <a:extLst>
              <a:ext uri="{FF2B5EF4-FFF2-40B4-BE49-F238E27FC236}">
                <a16:creationId xmlns:a16="http://schemas.microsoft.com/office/drawing/2014/main" id="{7C43F70A-DA60-A961-279F-BA9043E95145}"/>
              </a:ext>
            </a:extLst>
          </p:cNvPr>
          <p:cNvSpPr/>
          <p:nvPr/>
        </p:nvSpPr>
        <p:spPr>
          <a:xfrm>
            <a:off x="17957569"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4" name="object 24">
            <a:extLst>
              <a:ext uri="{FF2B5EF4-FFF2-40B4-BE49-F238E27FC236}">
                <a16:creationId xmlns:a16="http://schemas.microsoft.com/office/drawing/2014/main" id="{64BB05F7-B8AE-41E0-7919-5C5484B8B699}"/>
              </a:ext>
            </a:extLst>
          </p:cNvPr>
          <p:cNvSpPr/>
          <p:nvPr/>
        </p:nvSpPr>
        <p:spPr>
          <a:xfrm>
            <a:off x="18219340"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5" name="object 25">
            <a:extLst>
              <a:ext uri="{FF2B5EF4-FFF2-40B4-BE49-F238E27FC236}">
                <a16:creationId xmlns:a16="http://schemas.microsoft.com/office/drawing/2014/main" id="{1A476D8B-E34E-E19B-96A4-61DEE708D67D}"/>
              </a:ext>
            </a:extLst>
          </p:cNvPr>
          <p:cNvSpPr/>
          <p:nvPr/>
        </p:nvSpPr>
        <p:spPr>
          <a:xfrm>
            <a:off x="18481112"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6" name="object 26">
            <a:extLst>
              <a:ext uri="{FF2B5EF4-FFF2-40B4-BE49-F238E27FC236}">
                <a16:creationId xmlns:a16="http://schemas.microsoft.com/office/drawing/2014/main" id="{6D559B05-1F27-F178-4AB9-B2019A28DDE8}"/>
              </a:ext>
            </a:extLst>
          </p:cNvPr>
          <p:cNvSpPr/>
          <p:nvPr/>
        </p:nvSpPr>
        <p:spPr>
          <a:xfrm>
            <a:off x="18742885"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7" name="object 27">
            <a:extLst>
              <a:ext uri="{FF2B5EF4-FFF2-40B4-BE49-F238E27FC236}">
                <a16:creationId xmlns:a16="http://schemas.microsoft.com/office/drawing/2014/main" id="{F69D6887-93D3-F8AE-7D83-05237333FF78}"/>
              </a:ext>
            </a:extLst>
          </p:cNvPr>
          <p:cNvSpPr/>
          <p:nvPr/>
        </p:nvSpPr>
        <p:spPr>
          <a:xfrm>
            <a:off x="19004657"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8" name="object 28">
            <a:extLst>
              <a:ext uri="{FF2B5EF4-FFF2-40B4-BE49-F238E27FC236}">
                <a16:creationId xmlns:a16="http://schemas.microsoft.com/office/drawing/2014/main" id="{849B3EF4-8A27-B28B-BAA8-ED185F56FD46}"/>
              </a:ext>
            </a:extLst>
          </p:cNvPr>
          <p:cNvSpPr/>
          <p:nvPr/>
        </p:nvSpPr>
        <p:spPr>
          <a:xfrm>
            <a:off x="19266428"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9" name="object 29">
            <a:extLst>
              <a:ext uri="{FF2B5EF4-FFF2-40B4-BE49-F238E27FC236}">
                <a16:creationId xmlns:a16="http://schemas.microsoft.com/office/drawing/2014/main" id="{A8939AE7-922F-BD39-0ED4-6765656C1CE1}"/>
              </a:ext>
            </a:extLst>
          </p:cNvPr>
          <p:cNvSpPr/>
          <p:nvPr/>
        </p:nvSpPr>
        <p:spPr>
          <a:xfrm>
            <a:off x="19528201"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0" name="object 30">
            <a:extLst>
              <a:ext uri="{FF2B5EF4-FFF2-40B4-BE49-F238E27FC236}">
                <a16:creationId xmlns:a16="http://schemas.microsoft.com/office/drawing/2014/main" id="{A8E8B7B4-8C64-112A-23C2-C33E3B7B7DBA}"/>
              </a:ext>
            </a:extLst>
          </p:cNvPr>
          <p:cNvSpPr/>
          <p:nvPr/>
        </p:nvSpPr>
        <p:spPr>
          <a:xfrm>
            <a:off x="19789973"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1" name="object 31">
            <a:extLst>
              <a:ext uri="{FF2B5EF4-FFF2-40B4-BE49-F238E27FC236}">
                <a16:creationId xmlns:a16="http://schemas.microsoft.com/office/drawing/2014/main" id="{66AD4538-26AD-38DC-83BE-9E04B5F5744C}"/>
              </a:ext>
            </a:extLst>
          </p:cNvPr>
          <p:cNvSpPr/>
          <p:nvPr/>
        </p:nvSpPr>
        <p:spPr>
          <a:xfrm>
            <a:off x="17957569"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2" name="object 32">
            <a:extLst>
              <a:ext uri="{FF2B5EF4-FFF2-40B4-BE49-F238E27FC236}">
                <a16:creationId xmlns:a16="http://schemas.microsoft.com/office/drawing/2014/main" id="{78C4228F-98E6-04F1-1B48-AA3F6EA8DDE6}"/>
              </a:ext>
            </a:extLst>
          </p:cNvPr>
          <p:cNvSpPr/>
          <p:nvPr/>
        </p:nvSpPr>
        <p:spPr>
          <a:xfrm>
            <a:off x="18219340"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3" name="object 33">
            <a:extLst>
              <a:ext uri="{FF2B5EF4-FFF2-40B4-BE49-F238E27FC236}">
                <a16:creationId xmlns:a16="http://schemas.microsoft.com/office/drawing/2014/main" id="{F177E6A4-5AC5-557C-A605-18C306B987B1}"/>
              </a:ext>
            </a:extLst>
          </p:cNvPr>
          <p:cNvSpPr/>
          <p:nvPr/>
        </p:nvSpPr>
        <p:spPr>
          <a:xfrm>
            <a:off x="18481112"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4" name="object 34">
            <a:extLst>
              <a:ext uri="{FF2B5EF4-FFF2-40B4-BE49-F238E27FC236}">
                <a16:creationId xmlns:a16="http://schemas.microsoft.com/office/drawing/2014/main" id="{7B5F23AE-BC5F-54DC-0540-E5BA64D914B2}"/>
              </a:ext>
            </a:extLst>
          </p:cNvPr>
          <p:cNvSpPr/>
          <p:nvPr/>
        </p:nvSpPr>
        <p:spPr>
          <a:xfrm>
            <a:off x="18742885"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5" name="object 35">
            <a:extLst>
              <a:ext uri="{FF2B5EF4-FFF2-40B4-BE49-F238E27FC236}">
                <a16:creationId xmlns:a16="http://schemas.microsoft.com/office/drawing/2014/main" id="{9D7AF659-08AA-2114-6F31-22011F0B960F}"/>
              </a:ext>
            </a:extLst>
          </p:cNvPr>
          <p:cNvSpPr/>
          <p:nvPr/>
        </p:nvSpPr>
        <p:spPr>
          <a:xfrm>
            <a:off x="19004657"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6" name="object 36">
            <a:extLst>
              <a:ext uri="{FF2B5EF4-FFF2-40B4-BE49-F238E27FC236}">
                <a16:creationId xmlns:a16="http://schemas.microsoft.com/office/drawing/2014/main" id="{82ECAA9E-5BD4-3976-BA50-2FDCE4FF4A77}"/>
              </a:ext>
            </a:extLst>
          </p:cNvPr>
          <p:cNvSpPr/>
          <p:nvPr/>
        </p:nvSpPr>
        <p:spPr>
          <a:xfrm>
            <a:off x="19266428"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7" name="object 37">
            <a:extLst>
              <a:ext uri="{FF2B5EF4-FFF2-40B4-BE49-F238E27FC236}">
                <a16:creationId xmlns:a16="http://schemas.microsoft.com/office/drawing/2014/main" id="{6FE23C39-BD15-C7BF-4672-E71DC9B3B074}"/>
              </a:ext>
            </a:extLst>
          </p:cNvPr>
          <p:cNvSpPr/>
          <p:nvPr/>
        </p:nvSpPr>
        <p:spPr>
          <a:xfrm>
            <a:off x="19528201"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8" name="object 38">
            <a:extLst>
              <a:ext uri="{FF2B5EF4-FFF2-40B4-BE49-F238E27FC236}">
                <a16:creationId xmlns:a16="http://schemas.microsoft.com/office/drawing/2014/main" id="{D41A015C-8FE7-FB33-0290-164580956298}"/>
              </a:ext>
            </a:extLst>
          </p:cNvPr>
          <p:cNvSpPr/>
          <p:nvPr/>
        </p:nvSpPr>
        <p:spPr>
          <a:xfrm>
            <a:off x="19789973"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9" name="object 39">
            <a:extLst>
              <a:ext uri="{FF2B5EF4-FFF2-40B4-BE49-F238E27FC236}">
                <a16:creationId xmlns:a16="http://schemas.microsoft.com/office/drawing/2014/main" id="{4E8BB500-54BA-1F56-E23A-240CC3CA83F8}"/>
              </a:ext>
            </a:extLst>
          </p:cNvPr>
          <p:cNvSpPr/>
          <p:nvPr/>
        </p:nvSpPr>
        <p:spPr>
          <a:xfrm>
            <a:off x="17957569"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0" name="object 40">
            <a:extLst>
              <a:ext uri="{FF2B5EF4-FFF2-40B4-BE49-F238E27FC236}">
                <a16:creationId xmlns:a16="http://schemas.microsoft.com/office/drawing/2014/main" id="{E72AFC90-B16E-E742-CDCE-E7353F148CD8}"/>
              </a:ext>
            </a:extLst>
          </p:cNvPr>
          <p:cNvSpPr/>
          <p:nvPr/>
        </p:nvSpPr>
        <p:spPr>
          <a:xfrm>
            <a:off x="18219340"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1" name="object 41">
            <a:extLst>
              <a:ext uri="{FF2B5EF4-FFF2-40B4-BE49-F238E27FC236}">
                <a16:creationId xmlns:a16="http://schemas.microsoft.com/office/drawing/2014/main" id="{4C308085-F57A-592E-9D11-5C89B7E24840}"/>
              </a:ext>
            </a:extLst>
          </p:cNvPr>
          <p:cNvSpPr/>
          <p:nvPr/>
        </p:nvSpPr>
        <p:spPr>
          <a:xfrm>
            <a:off x="18481112"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2" name="object 42">
            <a:extLst>
              <a:ext uri="{FF2B5EF4-FFF2-40B4-BE49-F238E27FC236}">
                <a16:creationId xmlns:a16="http://schemas.microsoft.com/office/drawing/2014/main" id="{A0BD4371-DF34-8F33-A747-6CFD1F6089C3}"/>
              </a:ext>
            </a:extLst>
          </p:cNvPr>
          <p:cNvSpPr/>
          <p:nvPr/>
        </p:nvSpPr>
        <p:spPr>
          <a:xfrm>
            <a:off x="18742885"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3" name="object 43">
            <a:extLst>
              <a:ext uri="{FF2B5EF4-FFF2-40B4-BE49-F238E27FC236}">
                <a16:creationId xmlns:a16="http://schemas.microsoft.com/office/drawing/2014/main" id="{9FA56E8F-2711-E79F-9B57-561B40B6A3FD}"/>
              </a:ext>
            </a:extLst>
          </p:cNvPr>
          <p:cNvSpPr/>
          <p:nvPr/>
        </p:nvSpPr>
        <p:spPr>
          <a:xfrm>
            <a:off x="19004657"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4" name="object 44">
            <a:extLst>
              <a:ext uri="{FF2B5EF4-FFF2-40B4-BE49-F238E27FC236}">
                <a16:creationId xmlns:a16="http://schemas.microsoft.com/office/drawing/2014/main" id="{4D026A45-1763-49E9-AD25-F905894E77C1}"/>
              </a:ext>
            </a:extLst>
          </p:cNvPr>
          <p:cNvSpPr/>
          <p:nvPr/>
        </p:nvSpPr>
        <p:spPr>
          <a:xfrm>
            <a:off x="19266428"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5" name="object 45">
            <a:extLst>
              <a:ext uri="{FF2B5EF4-FFF2-40B4-BE49-F238E27FC236}">
                <a16:creationId xmlns:a16="http://schemas.microsoft.com/office/drawing/2014/main" id="{C1982898-BE14-D93E-4551-F0C61C509C04}"/>
              </a:ext>
            </a:extLst>
          </p:cNvPr>
          <p:cNvSpPr/>
          <p:nvPr/>
        </p:nvSpPr>
        <p:spPr>
          <a:xfrm>
            <a:off x="19528201"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6" name="object 46">
            <a:extLst>
              <a:ext uri="{FF2B5EF4-FFF2-40B4-BE49-F238E27FC236}">
                <a16:creationId xmlns:a16="http://schemas.microsoft.com/office/drawing/2014/main" id="{E858E082-2B2A-DE28-B352-384EA7897497}"/>
              </a:ext>
            </a:extLst>
          </p:cNvPr>
          <p:cNvSpPr/>
          <p:nvPr/>
        </p:nvSpPr>
        <p:spPr>
          <a:xfrm>
            <a:off x="19789973"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7" name="object 47">
            <a:extLst>
              <a:ext uri="{FF2B5EF4-FFF2-40B4-BE49-F238E27FC236}">
                <a16:creationId xmlns:a16="http://schemas.microsoft.com/office/drawing/2014/main" id="{4852AEE4-3325-103E-4DEC-6478C34D2F7F}"/>
              </a:ext>
            </a:extLst>
          </p:cNvPr>
          <p:cNvSpPr/>
          <p:nvPr/>
        </p:nvSpPr>
        <p:spPr>
          <a:xfrm>
            <a:off x="17957569"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8" name="object 48">
            <a:extLst>
              <a:ext uri="{FF2B5EF4-FFF2-40B4-BE49-F238E27FC236}">
                <a16:creationId xmlns:a16="http://schemas.microsoft.com/office/drawing/2014/main" id="{2A0E3C3F-1AA9-BB34-BB6E-50CE290CEE0B}"/>
              </a:ext>
            </a:extLst>
          </p:cNvPr>
          <p:cNvSpPr/>
          <p:nvPr/>
        </p:nvSpPr>
        <p:spPr>
          <a:xfrm>
            <a:off x="18219340"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9" name="object 49">
            <a:extLst>
              <a:ext uri="{FF2B5EF4-FFF2-40B4-BE49-F238E27FC236}">
                <a16:creationId xmlns:a16="http://schemas.microsoft.com/office/drawing/2014/main" id="{BB48B042-4C20-5731-AB15-22B074C4A309}"/>
              </a:ext>
            </a:extLst>
          </p:cNvPr>
          <p:cNvSpPr/>
          <p:nvPr/>
        </p:nvSpPr>
        <p:spPr>
          <a:xfrm>
            <a:off x="18481112"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0" name="object 50">
            <a:extLst>
              <a:ext uri="{FF2B5EF4-FFF2-40B4-BE49-F238E27FC236}">
                <a16:creationId xmlns:a16="http://schemas.microsoft.com/office/drawing/2014/main" id="{033B632E-97B4-D48A-2D16-AA13A8B70A3F}"/>
              </a:ext>
            </a:extLst>
          </p:cNvPr>
          <p:cNvSpPr/>
          <p:nvPr/>
        </p:nvSpPr>
        <p:spPr>
          <a:xfrm>
            <a:off x="18742885"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1" name="object 51">
            <a:extLst>
              <a:ext uri="{FF2B5EF4-FFF2-40B4-BE49-F238E27FC236}">
                <a16:creationId xmlns:a16="http://schemas.microsoft.com/office/drawing/2014/main" id="{0FDEDB1F-0560-F967-74A1-0272BB1A2105}"/>
              </a:ext>
            </a:extLst>
          </p:cNvPr>
          <p:cNvSpPr/>
          <p:nvPr/>
        </p:nvSpPr>
        <p:spPr>
          <a:xfrm>
            <a:off x="19004657"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2" name="object 52">
            <a:extLst>
              <a:ext uri="{FF2B5EF4-FFF2-40B4-BE49-F238E27FC236}">
                <a16:creationId xmlns:a16="http://schemas.microsoft.com/office/drawing/2014/main" id="{BEAEAAF0-C514-284B-20A7-DDA22FF58E14}"/>
              </a:ext>
            </a:extLst>
          </p:cNvPr>
          <p:cNvSpPr/>
          <p:nvPr/>
        </p:nvSpPr>
        <p:spPr>
          <a:xfrm>
            <a:off x="19266428"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3" name="object 53">
            <a:extLst>
              <a:ext uri="{FF2B5EF4-FFF2-40B4-BE49-F238E27FC236}">
                <a16:creationId xmlns:a16="http://schemas.microsoft.com/office/drawing/2014/main" id="{509DC584-E5DF-0AEE-2017-ADBBCBAB2C9F}"/>
              </a:ext>
            </a:extLst>
          </p:cNvPr>
          <p:cNvSpPr/>
          <p:nvPr/>
        </p:nvSpPr>
        <p:spPr>
          <a:xfrm>
            <a:off x="19528201"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4" name="object 54">
            <a:extLst>
              <a:ext uri="{FF2B5EF4-FFF2-40B4-BE49-F238E27FC236}">
                <a16:creationId xmlns:a16="http://schemas.microsoft.com/office/drawing/2014/main" id="{938B66B4-CE91-6E52-F18E-EDC5851E4B2C}"/>
              </a:ext>
            </a:extLst>
          </p:cNvPr>
          <p:cNvSpPr/>
          <p:nvPr/>
        </p:nvSpPr>
        <p:spPr>
          <a:xfrm>
            <a:off x="19789973"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5" name="object 55">
            <a:extLst>
              <a:ext uri="{FF2B5EF4-FFF2-40B4-BE49-F238E27FC236}">
                <a16:creationId xmlns:a16="http://schemas.microsoft.com/office/drawing/2014/main" id="{24D5F191-0DFA-66BC-A3B5-29E08B953321}"/>
              </a:ext>
            </a:extLst>
          </p:cNvPr>
          <p:cNvSpPr/>
          <p:nvPr/>
        </p:nvSpPr>
        <p:spPr>
          <a:xfrm>
            <a:off x="17957569"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6" name="object 56">
            <a:extLst>
              <a:ext uri="{FF2B5EF4-FFF2-40B4-BE49-F238E27FC236}">
                <a16:creationId xmlns:a16="http://schemas.microsoft.com/office/drawing/2014/main" id="{7E0B6D9C-FD29-0E18-FF8A-E42B19A900A1}"/>
              </a:ext>
            </a:extLst>
          </p:cNvPr>
          <p:cNvSpPr/>
          <p:nvPr/>
        </p:nvSpPr>
        <p:spPr>
          <a:xfrm>
            <a:off x="18219340"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7" name="object 57">
            <a:extLst>
              <a:ext uri="{FF2B5EF4-FFF2-40B4-BE49-F238E27FC236}">
                <a16:creationId xmlns:a16="http://schemas.microsoft.com/office/drawing/2014/main" id="{83F364F5-3B3E-1913-C192-80B20784ABA7}"/>
              </a:ext>
            </a:extLst>
          </p:cNvPr>
          <p:cNvSpPr/>
          <p:nvPr/>
        </p:nvSpPr>
        <p:spPr>
          <a:xfrm>
            <a:off x="18481112"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8" name="object 58">
            <a:extLst>
              <a:ext uri="{FF2B5EF4-FFF2-40B4-BE49-F238E27FC236}">
                <a16:creationId xmlns:a16="http://schemas.microsoft.com/office/drawing/2014/main" id="{70232FB9-72FD-54AB-1D4F-1729223898F1}"/>
              </a:ext>
            </a:extLst>
          </p:cNvPr>
          <p:cNvSpPr/>
          <p:nvPr/>
        </p:nvSpPr>
        <p:spPr>
          <a:xfrm>
            <a:off x="18742885"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9" name="object 59">
            <a:extLst>
              <a:ext uri="{FF2B5EF4-FFF2-40B4-BE49-F238E27FC236}">
                <a16:creationId xmlns:a16="http://schemas.microsoft.com/office/drawing/2014/main" id="{B95F0BAE-B342-C3F9-B2E1-97D8BFBB6CF7}"/>
              </a:ext>
            </a:extLst>
          </p:cNvPr>
          <p:cNvSpPr/>
          <p:nvPr/>
        </p:nvSpPr>
        <p:spPr>
          <a:xfrm>
            <a:off x="19004657"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0" name="object 60">
            <a:extLst>
              <a:ext uri="{FF2B5EF4-FFF2-40B4-BE49-F238E27FC236}">
                <a16:creationId xmlns:a16="http://schemas.microsoft.com/office/drawing/2014/main" id="{F1916A59-19FE-499D-849A-3416EAA9912B}"/>
              </a:ext>
            </a:extLst>
          </p:cNvPr>
          <p:cNvSpPr/>
          <p:nvPr/>
        </p:nvSpPr>
        <p:spPr>
          <a:xfrm>
            <a:off x="19266428"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1" name="object 61">
            <a:extLst>
              <a:ext uri="{FF2B5EF4-FFF2-40B4-BE49-F238E27FC236}">
                <a16:creationId xmlns:a16="http://schemas.microsoft.com/office/drawing/2014/main" id="{E5E59F3A-8687-9B4E-FDF7-7B523CD4CA5C}"/>
              </a:ext>
            </a:extLst>
          </p:cNvPr>
          <p:cNvSpPr/>
          <p:nvPr/>
        </p:nvSpPr>
        <p:spPr>
          <a:xfrm>
            <a:off x="19528201"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2" name="object 62">
            <a:extLst>
              <a:ext uri="{FF2B5EF4-FFF2-40B4-BE49-F238E27FC236}">
                <a16:creationId xmlns:a16="http://schemas.microsoft.com/office/drawing/2014/main" id="{B31944C7-7B9A-1834-63A9-D49C99551E00}"/>
              </a:ext>
            </a:extLst>
          </p:cNvPr>
          <p:cNvSpPr/>
          <p:nvPr/>
        </p:nvSpPr>
        <p:spPr>
          <a:xfrm>
            <a:off x="19789973"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3" name="object 63">
            <a:extLst>
              <a:ext uri="{FF2B5EF4-FFF2-40B4-BE49-F238E27FC236}">
                <a16:creationId xmlns:a16="http://schemas.microsoft.com/office/drawing/2014/main" id="{4A7756FF-FDE5-139C-3179-E42342EB043F}"/>
              </a:ext>
            </a:extLst>
          </p:cNvPr>
          <p:cNvSpPr/>
          <p:nvPr/>
        </p:nvSpPr>
        <p:spPr>
          <a:xfrm>
            <a:off x="17957569"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4" name="object 64">
            <a:extLst>
              <a:ext uri="{FF2B5EF4-FFF2-40B4-BE49-F238E27FC236}">
                <a16:creationId xmlns:a16="http://schemas.microsoft.com/office/drawing/2014/main" id="{2787331C-BF3C-27B1-16E4-CEF31E2D47E6}"/>
              </a:ext>
            </a:extLst>
          </p:cNvPr>
          <p:cNvSpPr/>
          <p:nvPr/>
        </p:nvSpPr>
        <p:spPr>
          <a:xfrm>
            <a:off x="18219340"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5" name="object 65">
            <a:extLst>
              <a:ext uri="{FF2B5EF4-FFF2-40B4-BE49-F238E27FC236}">
                <a16:creationId xmlns:a16="http://schemas.microsoft.com/office/drawing/2014/main" id="{03407A02-5200-1953-B376-54938F1F67E9}"/>
              </a:ext>
            </a:extLst>
          </p:cNvPr>
          <p:cNvSpPr/>
          <p:nvPr/>
        </p:nvSpPr>
        <p:spPr>
          <a:xfrm>
            <a:off x="18481112"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6" name="object 66">
            <a:extLst>
              <a:ext uri="{FF2B5EF4-FFF2-40B4-BE49-F238E27FC236}">
                <a16:creationId xmlns:a16="http://schemas.microsoft.com/office/drawing/2014/main" id="{90BE018C-066A-5C68-98CA-30E85D997DE5}"/>
              </a:ext>
            </a:extLst>
          </p:cNvPr>
          <p:cNvSpPr/>
          <p:nvPr/>
        </p:nvSpPr>
        <p:spPr>
          <a:xfrm>
            <a:off x="18742885"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7" name="object 67">
            <a:extLst>
              <a:ext uri="{FF2B5EF4-FFF2-40B4-BE49-F238E27FC236}">
                <a16:creationId xmlns:a16="http://schemas.microsoft.com/office/drawing/2014/main" id="{3B69CF60-4351-96FF-BEF1-0814AAE70C8C}"/>
              </a:ext>
            </a:extLst>
          </p:cNvPr>
          <p:cNvSpPr/>
          <p:nvPr/>
        </p:nvSpPr>
        <p:spPr>
          <a:xfrm>
            <a:off x="19004657"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8" name="object 68">
            <a:extLst>
              <a:ext uri="{FF2B5EF4-FFF2-40B4-BE49-F238E27FC236}">
                <a16:creationId xmlns:a16="http://schemas.microsoft.com/office/drawing/2014/main" id="{485AE775-3F50-F686-64A5-0FF0B5C92BB2}"/>
              </a:ext>
            </a:extLst>
          </p:cNvPr>
          <p:cNvSpPr/>
          <p:nvPr/>
        </p:nvSpPr>
        <p:spPr>
          <a:xfrm>
            <a:off x="19266428"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9" name="object 69">
            <a:extLst>
              <a:ext uri="{FF2B5EF4-FFF2-40B4-BE49-F238E27FC236}">
                <a16:creationId xmlns:a16="http://schemas.microsoft.com/office/drawing/2014/main" id="{1FF0CF26-CD58-65B5-A478-F2961BA21556}"/>
              </a:ext>
            </a:extLst>
          </p:cNvPr>
          <p:cNvSpPr/>
          <p:nvPr/>
        </p:nvSpPr>
        <p:spPr>
          <a:xfrm>
            <a:off x="19528201"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70" name="object 70">
            <a:extLst>
              <a:ext uri="{FF2B5EF4-FFF2-40B4-BE49-F238E27FC236}">
                <a16:creationId xmlns:a16="http://schemas.microsoft.com/office/drawing/2014/main" id="{FECB5C27-26F2-8298-BE96-59295318D30C}"/>
              </a:ext>
            </a:extLst>
          </p:cNvPr>
          <p:cNvSpPr/>
          <p:nvPr/>
        </p:nvSpPr>
        <p:spPr>
          <a:xfrm>
            <a:off x="19789973"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79" name="Título 78">
            <a:extLst>
              <a:ext uri="{FF2B5EF4-FFF2-40B4-BE49-F238E27FC236}">
                <a16:creationId xmlns:a16="http://schemas.microsoft.com/office/drawing/2014/main" id="{A3E608BF-F8B5-045D-8CF7-0639C8A4334A}"/>
              </a:ext>
            </a:extLst>
          </p:cNvPr>
          <p:cNvSpPr>
            <a:spLocks noGrp="1"/>
          </p:cNvSpPr>
          <p:nvPr>
            <p:ph type="title"/>
          </p:nvPr>
        </p:nvSpPr>
        <p:spPr>
          <a:xfrm>
            <a:off x="2205720" y="1116349"/>
            <a:ext cx="9906000" cy="923330"/>
          </a:xfrm>
        </p:spPr>
        <p:txBody>
          <a:bodyPr/>
          <a:lstStyle/>
          <a:p>
            <a:r>
              <a:rPr lang="pt-BR" sz="6000" b="1" dirty="0">
                <a:solidFill>
                  <a:srgbClr val="C00000"/>
                </a:solidFill>
                <a:latin typeface="+mj-lt"/>
              </a:rPr>
              <a:t>Camada de Rede – Cabeçalho</a:t>
            </a:r>
          </a:p>
        </p:txBody>
      </p:sp>
      <p:pic>
        <p:nvPicPr>
          <p:cNvPr id="72" name="Imagem 71" descr="Tabela&#10;&#10;Descrição gerada automaticamente">
            <a:extLst>
              <a:ext uri="{FF2B5EF4-FFF2-40B4-BE49-F238E27FC236}">
                <a16:creationId xmlns:a16="http://schemas.microsoft.com/office/drawing/2014/main" id="{51B0A60A-65F2-A02C-24F7-5BDFFB55A3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72909" y="3482905"/>
            <a:ext cx="11171623" cy="5428465"/>
          </a:xfrm>
          <a:prstGeom prst="rect">
            <a:avLst/>
          </a:prstGeom>
        </p:spPr>
      </p:pic>
      <p:pic>
        <p:nvPicPr>
          <p:cNvPr id="74" name="Imagem 73" descr="Tabela&#10;&#10;Descrição gerada automaticamente com confiança média">
            <a:extLst>
              <a:ext uri="{FF2B5EF4-FFF2-40B4-BE49-F238E27FC236}">
                <a16:creationId xmlns:a16="http://schemas.microsoft.com/office/drawing/2014/main" id="{4C7FB44B-038E-4550-810F-8AA9F534D95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132658" y="1470843"/>
            <a:ext cx="6448248" cy="9585235"/>
          </a:xfrm>
          <a:prstGeom prst="rect">
            <a:avLst/>
          </a:prstGeom>
        </p:spPr>
      </p:pic>
    </p:spTree>
    <p:extLst>
      <p:ext uri="{BB962C8B-B14F-4D97-AF65-F5344CB8AC3E}">
        <p14:creationId xmlns:p14="http://schemas.microsoft.com/office/powerpoint/2010/main" val="35855145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BE679B-9FDA-7FEE-FA3E-B1F9D8F20AA9}"/>
            </a:ext>
          </a:extLst>
        </p:cNvPr>
        <p:cNvGrpSpPr/>
        <p:nvPr/>
      </p:nvGrpSpPr>
      <p:grpSpPr>
        <a:xfrm>
          <a:off x="0" y="0"/>
          <a:ext cx="0" cy="0"/>
          <a:chOff x="0" y="0"/>
          <a:chExt cx="0" cy="0"/>
        </a:xfrm>
      </p:grpSpPr>
      <p:grpSp>
        <p:nvGrpSpPr>
          <p:cNvPr id="2" name="object 2">
            <a:extLst>
              <a:ext uri="{FF2B5EF4-FFF2-40B4-BE49-F238E27FC236}">
                <a16:creationId xmlns:a16="http://schemas.microsoft.com/office/drawing/2014/main" id="{A5B42CD8-40C9-D301-658C-296C42D368D3}"/>
              </a:ext>
            </a:extLst>
          </p:cNvPr>
          <p:cNvGrpSpPr/>
          <p:nvPr/>
        </p:nvGrpSpPr>
        <p:grpSpPr>
          <a:xfrm>
            <a:off x="-317" y="0"/>
            <a:ext cx="20104417" cy="11308973"/>
            <a:chOff x="0" y="0"/>
            <a:chExt cx="20104417" cy="11308973"/>
          </a:xfrm>
        </p:grpSpPr>
        <p:sp>
          <p:nvSpPr>
            <p:cNvPr id="3" name="object 3">
              <a:extLst>
                <a:ext uri="{FF2B5EF4-FFF2-40B4-BE49-F238E27FC236}">
                  <a16:creationId xmlns:a16="http://schemas.microsoft.com/office/drawing/2014/main" id="{CB54ACC6-422B-AA88-7798-837D9435F21C}"/>
                </a:ext>
              </a:extLst>
            </p:cNvPr>
            <p:cNvSpPr/>
            <p:nvPr/>
          </p:nvSpPr>
          <p:spPr>
            <a:xfrm>
              <a:off x="0" y="11151493"/>
              <a:ext cx="12565380" cy="157480"/>
            </a:xfrm>
            <a:custGeom>
              <a:avLst/>
              <a:gdLst/>
              <a:ahLst/>
              <a:cxnLst/>
              <a:rect l="l" t="t" r="r" b="b"/>
              <a:pathLst>
                <a:path w="12565380" h="157479">
                  <a:moveTo>
                    <a:pt x="0" y="157063"/>
                  </a:moveTo>
                  <a:lnTo>
                    <a:pt x="12565062" y="157063"/>
                  </a:lnTo>
                  <a:lnTo>
                    <a:pt x="12565062" y="0"/>
                  </a:lnTo>
                  <a:lnTo>
                    <a:pt x="0" y="0"/>
                  </a:lnTo>
                  <a:lnTo>
                    <a:pt x="0" y="157063"/>
                  </a:lnTo>
                  <a:close/>
                </a:path>
              </a:pathLst>
            </a:custGeom>
            <a:solidFill>
              <a:srgbClr val="1A1A1A"/>
            </a:solidFill>
          </p:spPr>
          <p:txBody>
            <a:bodyPr wrap="square" lIns="0" tIns="0" rIns="0" bIns="0" rtlCol="0"/>
            <a:lstStyle/>
            <a:p>
              <a:endParaRPr/>
            </a:p>
          </p:txBody>
        </p:sp>
        <p:sp>
          <p:nvSpPr>
            <p:cNvPr id="4" name="object 4">
              <a:extLst>
                <a:ext uri="{FF2B5EF4-FFF2-40B4-BE49-F238E27FC236}">
                  <a16:creationId xmlns:a16="http://schemas.microsoft.com/office/drawing/2014/main" id="{086D408F-7F9D-13FF-864C-EF17D26EB481}"/>
                </a:ext>
              </a:extLst>
            </p:cNvPr>
            <p:cNvSpPr/>
            <p:nvPr/>
          </p:nvSpPr>
          <p:spPr>
            <a:xfrm>
              <a:off x="12565062" y="0"/>
              <a:ext cx="7539355" cy="11308715"/>
            </a:xfrm>
            <a:custGeom>
              <a:avLst/>
              <a:gdLst/>
              <a:ahLst/>
              <a:cxnLst/>
              <a:rect l="l" t="t" r="r" b="b"/>
              <a:pathLst>
                <a:path w="7539355" h="11308715">
                  <a:moveTo>
                    <a:pt x="7539037" y="0"/>
                  </a:moveTo>
                  <a:lnTo>
                    <a:pt x="0" y="0"/>
                  </a:lnTo>
                  <a:lnTo>
                    <a:pt x="0" y="11308556"/>
                  </a:lnTo>
                  <a:lnTo>
                    <a:pt x="7539037" y="11308556"/>
                  </a:lnTo>
                  <a:lnTo>
                    <a:pt x="7539037" y="0"/>
                  </a:lnTo>
                  <a:close/>
                </a:path>
              </a:pathLst>
            </a:custGeom>
            <a:solidFill>
              <a:srgbClr val="C1272C"/>
            </a:solidFill>
          </p:spPr>
          <p:txBody>
            <a:bodyPr wrap="square" lIns="0" tIns="0" rIns="0" bIns="0" rtlCol="0"/>
            <a:lstStyle/>
            <a:p>
              <a:endParaRPr/>
            </a:p>
          </p:txBody>
        </p:sp>
        <p:sp>
          <p:nvSpPr>
            <p:cNvPr id="5" name="object 5">
              <a:extLst>
                <a:ext uri="{FF2B5EF4-FFF2-40B4-BE49-F238E27FC236}">
                  <a16:creationId xmlns:a16="http://schemas.microsoft.com/office/drawing/2014/main" id="{415D605D-1C23-DECA-73E7-8EB630ACDF14}"/>
                </a:ext>
              </a:extLst>
            </p:cNvPr>
            <p:cNvSpPr/>
            <p:nvPr/>
          </p:nvSpPr>
          <p:spPr>
            <a:xfrm>
              <a:off x="16111424" y="10041127"/>
              <a:ext cx="3533888" cy="942975"/>
            </a:xfrm>
            <a:custGeom>
              <a:avLst/>
              <a:gdLst/>
              <a:ahLst/>
              <a:cxnLst/>
              <a:rect l="l" t="t" r="r" b="b"/>
              <a:pathLst>
                <a:path w="3693159" h="942975">
                  <a:moveTo>
                    <a:pt x="2779915" y="545020"/>
                  </a:moveTo>
                  <a:lnTo>
                    <a:pt x="2753639" y="265760"/>
                  </a:lnTo>
                  <a:lnTo>
                    <a:pt x="2750807" y="265760"/>
                  </a:lnTo>
                  <a:lnTo>
                    <a:pt x="2600236" y="545020"/>
                  </a:lnTo>
                  <a:lnTo>
                    <a:pt x="2779915" y="545020"/>
                  </a:lnTo>
                  <a:close/>
                </a:path>
                <a:path w="3693159" h="942975">
                  <a:moveTo>
                    <a:pt x="3692982" y="0"/>
                  </a:moveTo>
                  <a:lnTo>
                    <a:pt x="3424605" y="0"/>
                  </a:lnTo>
                  <a:lnTo>
                    <a:pt x="3424605" y="134556"/>
                  </a:lnTo>
                  <a:lnTo>
                    <a:pt x="3281781" y="806462"/>
                  </a:lnTo>
                  <a:lnTo>
                    <a:pt x="3095612" y="806462"/>
                  </a:lnTo>
                  <a:lnTo>
                    <a:pt x="3238538" y="134556"/>
                  </a:lnTo>
                  <a:lnTo>
                    <a:pt x="3424605" y="134556"/>
                  </a:lnTo>
                  <a:lnTo>
                    <a:pt x="3424605" y="0"/>
                  </a:lnTo>
                  <a:lnTo>
                    <a:pt x="3024924" y="0"/>
                  </a:lnTo>
                  <a:lnTo>
                    <a:pt x="3024924" y="806462"/>
                  </a:lnTo>
                  <a:lnTo>
                    <a:pt x="2814574" y="806462"/>
                  </a:lnTo>
                  <a:lnTo>
                    <a:pt x="2797810" y="675284"/>
                  </a:lnTo>
                  <a:lnTo>
                    <a:pt x="2525153" y="675284"/>
                  </a:lnTo>
                  <a:lnTo>
                    <a:pt x="2453538" y="806462"/>
                  </a:lnTo>
                  <a:lnTo>
                    <a:pt x="2267356" y="806462"/>
                  </a:lnTo>
                  <a:lnTo>
                    <a:pt x="2675407" y="134556"/>
                  </a:lnTo>
                  <a:lnTo>
                    <a:pt x="2902521" y="134556"/>
                  </a:lnTo>
                  <a:lnTo>
                    <a:pt x="3024924" y="806462"/>
                  </a:lnTo>
                  <a:lnTo>
                    <a:pt x="3024924" y="0"/>
                  </a:lnTo>
                  <a:lnTo>
                    <a:pt x="2341283" y="0"/>
                  </a:lnTo>
                  <a:lnTo>
                    <a:pt x="2341283" y="134556"/>
                  </a:lnTo>
                  <a:lnTo>
                    <a:pt x="2198459" y="806462"/>
                  </a:lnTo>
                  <a:lnTo>
                    <a:pt x="1940674" y="806462"/>
                  </a:lnTo>
                  <a:lnTo>
                    <a:pt x="1822030" y="291833"/>
                  </a:lnTo>
                  <a:lnTo>
                    <a:pt x="1820151" y="291833"/>
                  </a:lnTo>
                  <a:lnTo>
                    <a:pt x="1710829" y="806462"/>
                  </a:lnTo>
                  <a:lnTo>
                    <a:pt x="1543304" y="806462"/>
                  </a:lnTo>
                  <a:lnTo>
                    <a:pt x="1686115" y="134556"/>
                  </a:lnTo>
                  <a:lnTo>
                    <a:pt x="1946744" y="134556"/>
                  </a:lnTo>
                  <a:lnTo>
                    <a:pt x="2065477" y="635266"/>
                  </a:lnTo>
                  <a:lnTo>
                    <a:pt x="2067687" y="633399"/>
                  </a:lnTo>
                  <a:lnTo>
                    <a:pt x="2173744" y="134556"/>
                  </a:lnTo>
                  <a:lnTo>
                    <a:pt x="2341283" y="134556"/>
                  </a:lnTo>
                  <a:lnTo>
                    <a:pt x="2341283" y="0"/>
                  </a:lnTo>
                  <a:lnTo>
                    <a:pt x="1580997" y="0"/>
                  </a:lnTo>
                  <a:lnTo>
                    <a:pt x="1580997" y="134556"/>
                  </a:lnTo>
                  <a:lnTo>
                    <a:pt x="1553146" y="264820"/>
                  </a:lnTo>
                  <a:lnTo>
                    <a:pt x="1227391" y="264820"/>
                  </a:lnTo>
                  <a:lnTo>
                    <a:pt x="1197965" y="403555"/>
                  </a:lnTo>
                  <a:lnTo>
                    <a:pt x="1497647" y="403555"/>
                  </a:lnTo>
                  <a:lnTo>
                    <a:pt x="1469999" y="533819"/>
                  </a:lnTo>
                  <a:lnTo>
                    <a:pt x="1170330" y="533819"/>
                  </a:lnTo>
                  <a:lnTo>
                    <a:pt x="1140066" y="676224"/>
                  </a:lnTo>
                  <a:lnTo>
                    <a:pt x="1465922" y="676224"/>
                  </a:lnTo>
                  <a:lnTo>
                    <a:pt x="1438071" y="806462"/>
                  </a:lnTo>
                  <a:lnTo>
                    <a:pt x="926261" y="806462"/>
                  </a:lnTo>
                  <a:lnTo>
                    <a:pt x="1027137" y="331825"/>
                  </a:lnTo>
                  <a:lnTo>
                    <a:pt x="1069073" y="134556"/>
                  </a:lnTo>
                  <a:lnTo>
                    <a:pt x="1580997" y="134556"/>
                  </a:lnTo>
                  <a:lnTo>
                    <a:pt x="1580997" y="0"/>
                  </a:lnTo>
                  <a:lnTo>
                    <a:pt x="908469" y="0"/>
                  </a:lnTo>
                  <a:lnTo>
                    <a:pt x="908469" y="281914"/>
                  </a:lnTo>
                  <a:lnTo>
                    <a:pt x="899655" y="331825"/>
                  </a:lnTo>
                  <a:lnTo>
                    <a:pt x="713587" y="331825"/>
                  </a:lnTo>
                  <a:lnTo>
                    <a:pt x="716394" y="313486"/>
                  </a:lnTo>
                  <a:lnTo>
                    <a:pt x="715302" y="297522"/>
                  </a:lnTo>
                  <a:lnTo>
                    <a:pt x="690422" y="263029"/>
                  </a:lnTo>
                  <a:lnTo>
                    <a:pt x="634746" y="250888"/>
                  </a:lnTo>
                  <a:lnTo>
                    <a:pt x="603135" y="255765"/>
                  </a:lnTo>
                  <a:lnTo>
                    <a:pt x="574814" y="268998"/>
                  </a:lnTo>
                  <a:lnTo>
                    <a:pt x="553186" y="288531"/>
                  </a:lnTo>
                  <a:lnTo>
                    <a:pt x="541667" y="312254"/>
                  </a:lnTo>
                  <a:lnTo>
                    <a:pt x="545160" y="343458"/>
                  </a:lnTo>
                  <a:lnTo>
                    <a:pt x="566470" y="364985"/>
                  </a:lnTo>
                  <a:lnTo>
                    <a:pt x="598462" y="379704"/>
                  </a:lnTo>
                  <a:lnTo>
                    <a:pt x="634009" y="390474"/>
                  </a:lnTo>
                  <a:lnTo>
                    <a:pt x="710336" y="409155"/>
                  </a:lnTo>
                  <a:lnTo>
                    <a:pt x="749350" y="420395"/>
                  </a:lnTo>
                  <a:lnTo>
                    <a:pt x="786155" y="434962"/>
                  </a:lnTo>
                  <a:lnTo>
                    <a:pt x="844689" y="480275"/>
                  </a:lnTo>
                  <a:lnTo>
                    <a:pt x="862241" y="514121"/>
                  </a:lnTo>
                  <a:lnTo>
                    <a:pt x="869188" y="557479"/>
                  </a:lnTo>
                  <a:lnTo>
                    <a:pt x="863434" y="611924"/>
                  </a:lnTo>
                  <a:lnTo>
                    <a:pt x="848969" y="656336"/>
                  </a:lnTo>
                  <a:lnTo>
                    <a:pt x="826350" y="695312"/>
                  </a:lnTo>
                  <a:lnTo>
                    <a:pt x="796569" y="728903"/>
                  </a:lnTo>
                  <a:lnTo>
                    <a:pt x="760653" y="757161"/>
                  </a:lnTo>
                  <a:lnTo>
                    <a:pt x="719594" y="780161"/>
                  </a:lnTo>
                  <a:lnTo>
                    <a:pt x="674408" y="797941"/>
                  </a:lnTo>
                  <a:lnTo>
                    <a:pt x="626084" y="810577"/>
                  </a:lnTo>
                  <a:lnTo>
                    <a:pt x="575627" y="818121"/>
                  </a:lnTo>
                  <a:lnTo>
                    <a:pt x="524065" y="820610"/>
                  </a:lnTo>
                  <a:lnTo>
                    <a:pt x="473151" y="818794"/>
                  </a:lnTo>
                  <a:lnTo>
                    <a:pt x="425462" y="812838"/>
                  </a:lnTo>
                  <a:lnTo>
                    <a:pt x="382104" y="801992"/>
                  </a:lnTo>
                  <a:lnTo>
                    <a:pt x="344208" y="785520"/>
                  </a:lnTo>
                  <a:lnTo>
                    <a:pt x="312864" y="762660"/>
                  </a:lnTo>
                  <a:lnTo>
                    <a:pt x="289204" y="732675"/>
                  </a:lnTo>
                  <a:lnTo>
                    <a:pt x="274345" y="694804"/>
                  </a:lnTo>
                  <a:lnTo>
                    <a:pt x="269405" y="648309"/>
                  </a:lnTo>
                  <a:lnTo>
                    <a:pt x="275488" y="592455"/>
                  </a:lnTo>
                  <a:lnTo>
                    <a:pt x="461657" y="592455"/>
                  </a:lnTo>
                  <a:lnTo>
                    <a:pt x="460578" y="634403"/>
                  </a:lnTo>
                  <a:lnTo>
                    <a:pt x="477113" y="665022"/>
                  </a:lnTo>
                  <a:lnTo>
                    <a:pt x="508863" y="683780"/>
                  </a:lnTo>
                  <a:lnTo>
                    <a:pt x="553491" y="690143"/>
                  </a:lnTo>
                  <a:lnTo>
                    <a:pt x="587768" y="685965"/>
                  </a:lnTo>
                  <a:lnTo>
                    <a:pt x="622020" y="673404"/>
                  </a:lnTo>
                  <a:lnTo>
                    <a:pt x="649998" y="652462"/>
                  </a:lnTo>
                  <a:lnTo>
                    <a:pt x="665416" y="623125"/>
                  </a:lnTo>
                  <a:lnTo>
                    <a:pt x="665492" y="593737"/>
                  </a:lnTo>
                  <a:lnTo>
                    <a:pt x="664705" y="592455"/>
                  </a:lnTo>
                  <a:lnTo>
                    <a:pt x="652424" y="572452"/>
                  </a:lnTo>
                  <a:lnTo>
                    <a:pt x="628230" y="556996"/>
                  </a:lnTo>
                  <a:lnTo>
                    <a:pt x="594906" y="545071"/>
                  </a:lnTo>
                  <a:lnTo>
                    <a:pt x="508914" y="522744"/>
                  </a:lnTo>
                  <a:lnTo>
                    <a:pt x="460235" y="507771"/>
                  </a:lnTo>
                  <a:lnTo>
                    <a:pt x="410451" y="487222"/>
                  </a:lnTo>
                  <a:lnTo>
                    <a:pt x="371919" y="459282"/>
                  </a:lnTo>
                  <a:lnTo>
                    <a:pt x="348335" y="421398"/>
                  </a:lnTo>
                  <a:lnTo>
                    <a:pt x="339153" y="375475"/>
                  </a:lnTo>
                  <a:lnTo>
                    <a:pt x="343865" y="323443"/>
                  </a:lnTo>
                  <a:lnTo>
                    <a:pt x="361442" y="274574"/>
                  </a:lnTo>
                  <a:lnTo>
                    <a:pt x="386054" y="233654"/>
                  </a:lnTo>
                  <a:lnTo>
                    <a:pt x="416725" y="200101"/>
                  </a:lnTo>
                  <a:lnTo>
                    <a:pt x="452513" y="173329"/>
                  </a:lnTo>
                  <a:lnTo>
                    <a:pt x="492455" y="152742"/>
                  </a:lnTo>
                  <a:lnTo>
                    <a:pt x="535597" y="137756"/>
                  </a:lnTo>
                  <a:lnTo>
                    <a:pt x="580974" y="127787"/>
                  </a:lnTo>
                  <a:lnTo>
                    <a:pt x="627634" y="122237"/>
                  </a:lnTo>
                  <a:lnTo>
                    <a:pt x="674636" y="120523"/>
                  </a:lnTo>
                  <a:lnTo>
                    <a:pt x="720356" y="122428"/>
                  </a:lnTo>
                  <a:lnTo>
                    <a:pt x="764184" y="128524"/>
                  </a:lnTo>
                  <a:lnTo>
                    <a:pt x="804684" y="139306"/>
                  </a:lnTo>
                  <a:lnTo>
                    <a:pt x="840486" y="155308"/>
                  </a:lnTo>
                  <a:lnTo>
                    <a:pt x="892314" y="205041"/>
                  </a:lnTo>
                  <a:lnTo>
                    <a:pt x="908469" y="281914"/>
                  </a:lnTo>
                  <a:lnTo>
                    <a:pt x="908469" y="0"/>
                  </a:lnTo>
                  <a:lnTo>
                    <a:pt x="0" y="0"/>
                  </a:lnTo>
                  <a:lnTo>
                    <a:pt x="0" y="137388"/>
                  </a:lnTo>
                  <a:lnTo>
                    <a:pt x="198323" y="137388"/>
                  </a:lnTo>
                  <a:lnTo>
                    <a:pt x="198323" y="162204"/>
                  </a:lnTo>
                  <a:lnTo>
                    <a:pt x="0" y="162204"/>
                  </a:lnTo>
                  <a:lnTo>
                    <a:pt x="0" y="295605"/>
                  </a:lnTo>
                  <a:lnTo>
                    <a:pt x="198323" y="295605"/>
                  </a:lnTo>
                  <a:lnTo>
                    <a:pt x="198323" y="320408"/>
                  </a:lnTo>
                  <a:lnTo>
                    <a:pt x="0" y="320408"/>
                  </a:lnTo>
                  <a:lnTo>
                    <a:pt x="0" y="458101"/>
                  </a:lnTo>
                  <a:lnTo>
                    <a:pt x="198323" y="458101"/>
                  </a:lnTo>
                  <a:lnTo>
                    <a:pt x="198323" y="482930"/>
                  </a:lnTo>
                  <a:lnTo>
                    <a:pt x="0" y="482930"/>
                  </a:lnTo>
                  <a:lnTo>
                    <a:pt x="0" y="622820"/>
                  </a:lnTo>
                  <a:lnTo>
                    <a:pt x="198323" y="622820"/>
                  </a:lnTo>
                  <a:lnTo>
                    <a:pt x="198323" y="647623"/>
                  </a:lnTo>
                  <a:lnTo>
                    <a:pt x="0" y="647623"/>
                  </a:lnTo>
                  <a:lnTo>
                    <a:pt x="0" y="781545"/>
                  </a:lnTo>
                  <a:lnTo>
                    <a:pt x="198323" y="781545"/>
                  </a:lnTo>
                  <a:lnTo>
                    <a:pt x="198323" y="806361"/>
                  </a:lnTo>
                  <a:lnTo>
                    <a:pt x="0" y="806361"/>
                  </a:lnTo>
                  <a:lnTo>
                    <a:pt x="0" y="942378"/>
                  </a:lnTo>
                  <a:lnTo>
                    <a:pt x="3692982" y="942378"/>
                  </a:lnTo>
                  <a:lnTo>
                    <a:pt x="3692982" y="820610"/>
                  </a:lnTo>
                  <a:lnTo>
                    <a:pt x="3692982" y="806462"/>
                  </a:lnTo>
                  <a:lnTo>
                    <a:pt x="3494544" y="806361"/>
                  </a:lnTo>
                  <a:lnTo>
                    <a:pt x="3494544" y="781545"/>
                  </a:lnTo>
                  <a:lnTo>
                    <a:pt x="3692982" y="781545"/>
                  </a:lnTo>
                  <a:lnTo>
                    <a:pt x="3692982" y="647623"/>
                  </a:lnTo>
                  <a:lnTo>
                    <a:pt x="3494544" y="647623"/>
                  </a:lnTo>
                  <a:lnTo>
                    <a:pt x="3494544" y="622820"/>
                  </a:lnTo>
                  <a:lnTo>
                    <a:pt x="3692982" y="622820"/>
                  </a:lnTo>
                  <a:lnTo>
                    <a:pt x="3692982" y="482930"/>
                  </a:lnTo>
                  <a:lnTo>
                    <a:pt x="3494544" y="482930"/>
                  </a:lnTo>
                  <a:lnTo>
                    <a:pt x="3494544" y="458101"/>
                  </a:lnTo>
                  <a:lnTo>
                    <a:pt x="3692982" y="458101"/>
                  </a:lnTo>
                  <a:lnTo>
                    <a:pt x="3692982" y="320408"/>
                  </a:lnTo>
                  <a:lnTo>
                    <a:pt x="3494544" y="320408"/>
                  </a:lnTo>
                  <a:lnTo>
                    <a:pt x="3494544" y="295605"/>
                  </a:lnTo>
                  <a:lnTo>
                    <a:pt x="3692982" y="295605"/>
                  </a:lnTo>
                  <a:lnTo>
                    <a:pt x="3692982" y="162204"/>
                  </a:lnTo>
                  <a:lnTo>
                    <a:pt x="3494544" y="162204"/>
                  </a:lnTo>
                  <a:lnTo>
                    <a:pt x="3494544" y="137388"/>
                  </a:lnTo>
                  <a:lnTo>
                    <a:pt x="3692982" y="137388"/>
                  </a:lnTo>
                  <a:lnTo>
                    <a:pt x="3692982" y="134556"/>
                  </a:lnTo>
                  <a:lnTo>
                    <a:pt x="3692982" y="120523"/>
                  </a:lnTo>
                  <a:lnTo>
                    <a:pt x="3692982" y="0"/>
                  </a:lnTo>
                  <a:close/>
                </a:path>
              </a:pathLst>
            </a:custGeom>
            <a:solidFill>
              <a:srgbClr val="FFFFFF"/>
            </a:solidFill>
          </p:spPr>
          <p:txBody>
            <a:bodyPr wrap="square" lIns="0" tIns="0" rIns="0" bIns="0" rtlCol="0"/>
            <a:lstStyle/>
            <a:p>
              <a:endParaRPr dirty="0"/>
            </a:p>
          </p:txBody>
        </p:sp>
        <p:sp>
          <p:nvSpPr>
            <p:cNvPr id="7" name="object 7">
              <a:extLst>
                <a:ext uri="{FF2B5EF4-FFF2-40B4-BE49-F238E27FC236}">
                  <a16:creationId xmlns:a16="http://schemas.microsoft.com/office/drawing/2014/main" id="{053CC08B-C450-D265-08F8-794A3AFFF8E6}"/>
                </a:ext>
              </a:extLst>
            </p:cNvPr>
            <p:cNvSpPr/>
            <p:nvPr/>
          </p:nvSpPr>
          <p:spPr>
            <a:xfrm>
              <a:off x="261759" y="9004966"/>
              <a:ext cx="1885314" cy="1885314"/>
            </a:xfrm>
            <a:custGeom>
              <a:avLst/>
              <a:gdLst/>
              <a:ahLst/>
              <a:cxnLst/>
              <a:rect l="l" t="t" r="r" b="b"/>
              <a:pathLst>
                <a:path w="1885314" h="1885315">
                  <a:moveTo>
                    <a:pt x="52362" y="1858581"/>
                  </a:moveTo>
                  <a:lnTo>
                    <a:pt x="50304" y="1848396"/>
                  </a:lnTo>
                  <a:lnTo>
                    <a:pt x="44691" y="1840077"/>
                  </a:lnTo>
                  <a:lnTo>
                    <a:pt x="36372" y="1834464"/>
                  </a:lnTo>
                  <a:lnTo>
                    <a:pt x="26187" y="1832406"/>
                  </a:lnTo>
                  <a:lnTo>
                    <a:pt x="15989" y="1834464"/>
                  </a:lnTo>
                  <a:lnTo>
                    <a:pt x="7670" y="1840077"/>
                  </a:lnTo>
                  <a:lnTo>
                    <a:pt x="2057" y="1848396"/>
                  </a:lnTo>
                  <a:lnTo>
                    <a:pt x="0" y="1858581"/>
                  </a:lnTo>
                  <a:lnTo>
                    <a:pt x="2057" y="1868779"/>
                  </a:lnTo>
                  <a:lnTo>
                    <a:pt x="7670" y="1877098"/>
                  </a:lnTo>
                  <a:lnTo>
                    <a:pt x="15989" y="1882698"/>
                  </a:lnTo>
                  <a:lnTo>
                    <a:pt x="26187" y="1884756"/>
                  </a:lnTo>
                  <a:lnTo>
                    <a:pt x="36372" y="1882698"/>
                  </a:lnTo>
                  <a:lnTo>
                    <a:pt x="44691" y="1877098"/>
                  </a:lnTo>
                  <a:lnTo>
                    <a:pt x="50304" y="1868779"/>
                  </a:lnTo>
                  <a:lnTo>
                    <a:pt x="52362" y="1858581"/>
                  </a:lnTo>
                  <a:close/>
                </a:path>
                <a:path w="1885314" h="1885315">
                  <a:moveTo>
                    <a:pt x="52362" y="1596809"/>
                  </a:moveTo>
                  <a:lnTo>
                    <a:pt x="50304" y="1586623"/>
                  </a:lnTo>
                  <a:lnTo>
                    <a:pt x="44691" y="1578305"/>
                  </a:lnTo>
                  <a:lnTo>
                    <a:pt x="36372" y="1572691"/>
                  </a:lnTo>
                  <a:lnTo>
                    <a:pt x="26187" y="1570634"/>
                  </a:lnTo>
                  <a:lnTo>
                    <a:pt x="15989" y="1572691"/>
                  </a:lnTo>
                  <a:lnTo>
                    <a:pt x="7670" y="1578305"/>
                  </a:lnTo>
                  <a:lnTo>
                    <a:pt x="2057" y="1586623"/>
                  </a:lnTo>
                  <a:lnTo>
                    <a:pt x="0" y="1596809"/>
                  </a:lnTo>
                  <a:lnTo>
                    <a:pt x="2057" y="1607007"/>
                  </a:lnTo>
                  <a:lnTo>
                    <a:pt x="7670" y="1615325"/>
                  </a:lnTo>
                  <a:lnTo>
                    <a:pt x="15989" y="1620926"/>
                  </a:lnTo>
                  <a:lnTo>
                    <a:pt x="26187" y="1622983"/>
                  </a:lnTo>
                  <a:lnTo>
                    <a:pt x="36372" y="1620926"/>
                  </a:lnTo>
                  <a:lnTo>
                    <a:pt x="44691" y="1615325"/>
                  </a:lnTo>
                  <a:lnTo>
                    <a:pt x="50304" y="1607007"/>
                  </a:lnTo>
                  <a:lnTo>
                    <a:pt x="52362" y="1596809"/>
                  </a:lnTo>
                  <a:close/>
                </a:path>
                <a:path w="1885314" h="1885315">
                  <a:moveTo>
                    <a:pt x="52362" y="1335036"/>
                  </a:moveTo>
                  <a:lnTo>
                    <a:pt x="50304" y="1324851"/>
                  </a:lnTo>
                  <a:lnTo>
                    <a:pt x="44691" y="1316532"/>
                  </a:lnTo>
                  <a:lnTo>
                    <a:pt x="36372" y="1310919"/>
                  </a:lnTo>
                  <a:lnTo>
                    <a:pt x="26187" y="1308862"/>
                  </a:lnTo>
                  <a:lnTo>
                    <a:pt x="15989" y="1310919"/>
                  </a:lnTo>
                  <a:lnTo>
                    <a:pt x="7670" y="1316532"/>
                  </a:lnTo>
                  <a:lnTo>
                    <a:pt x="2057" y="1324851"/>
                  </a:lnTo>
                  <a:lnTo>
                    <a:pt x="0" y="1335036"/>
                  </a:lnTo>
                  <a:lnTo>
                    <a:pt x="2057" y="1345234"/>
                  </a:lnTo>
                  <a:lnTo>
                    <a:pt x="7670" y="1353553"/>
                  </a:lnTo>
                  <a:lnTo>
                    <a:pt x="15989" y="1359154"/>
                  </a:lnTo>
                  <a:lnTo>
                    <a:pt x="26187" y="1361211"/>
                  </a:lnTo>
                  <a:lnTo>
                    <a:pt x="36372" y="1359154"/>
                  </a:lnTo>
                  <a:lnTo>
                    <a:pt x="44691" y="1353553"/>
                  </a:lnTo>
                  <a:lnTo>
                    <a:pt x="50304" y="1345234"/>
                  </a:lnTo>
                  <a:lnTo>
                    <a:pt x="52362" y="1335036"/>
                  </a:lnTo>
                  <a:close/>
                </a:path>
                <a:path w="1885314" h="1885315">
                  <a:moveTo>
                    <a:pt x="52362" y="1073264"/>
                  </a:moveTo>
                  <a:lnTo>
                    <a:pt x="50304" y="1063078"/>
                  </a:lnTo>
                  <a:lnTo>
                    <a:pt x="44691" y="1054760"/>
                  </a:lnTo>
                  <a:lnTo>
                    <a:pt x="36372" y="1049147"/>
                  </a:lnTo>
                  <a:lnTo>
                    <a:pt x="26187" y="1047089"/>
                  </a:lnTo>
                  <a:lnTo>
                    <a:pt x="15989" y="1049147"/>
                  </a:lnTo>
                  <a:lnTo>
                    <a:pt x="7670" y="1054760"/>
                  </a:lnTo>
                  <a:lnTo>
                    <a:pt x="2057" y="1063078"/>
                  </a:lnTo>
                  <a:lnTo>
                    <a:pt x="0" y="1073264"/>
                  </a:lnTo>
                  <a:lnTo>
                    <a:pt x="2057" y="1083462"/>
                  </a:lnTo>
                  <a:lnTo>
                    <a:pt x="7670" y="1091780"/>
                  </a:lnTo>
                  <a:lnTo>
                    <a:pt x="15989" y="1097381"/>
                  </a:lnTo>
                  <a:lnTo>
                    <a:pt x="26187" y="1099439"/>
                  </a:lnTo>
                  <a:lnTo>
                    <a:pt x="36372" y="1097381"/>
                  </a:lnTo>
                  <a:lnTo>
                    <a:pt x="44691" y="1091780"/>
                  </a:lnTo>
                  <a:lnTo>
                    <a:pt x="50304" y="1083462"/>
                  </a:lnTo>
                  <a:lnTo>
                    <a:pt x="52362" y="1073264"/>
                  </a:lnTo>
                  <a:close/>
                </a:path>
                <a:path w="1885314" h="1885315">
                  <a:moveTo>
                    <a:pt x="52362" y="811491"/>
                  </a:moveTo>
                  <a:lnTo>
                    <a:pt x="50304" y="801306"/>
                  </a:lnTo>
                  <a:lnTo>
                    <a:pt x="44691" y="792988"/>
                  </a:lnTo>
                  <a:lnTo>
                    <a:pt x="36372" y="787374"/>
                  </a:lnTo>
                  <a:lnTo>
                    <a:pt x="26187" y="785317"/>
                  </a:lnTo>
                  <a:lnTo>
                    <a:pt x="15989" y="787374"/>
                  </a:lnTo>
                  <a:lnTo>
                    <a:pt x="7670" y="792988"/>
                  </a:lnTo>
                  <a:lnTo>
                    <a:pt x="2057" y="801306"/>
                  </a:lnTo>
                  <a:lnTo>
                    <a:pt x="0" y="811491"/>
                  </a:lnTo>
                  <a:lnTo>
                    <a:pt x="2057" y="821690"/>
                  </a:lnTo>
                  <a:lnTo>
                    <a:pt x="7670" y="830008"/>
                  </a:lnTo>
                  <a:lnTo>
                    <a:pt x="15989" y="835609"/>
                  </a:lnTo>
                  <a:lnTo>
                    <a:pt x="26187" y="837666"/>
                  </a:lnTo>
                  <a:lnTo>
                    <a:pt x="36372" y="835609"/>
                  </a:lnTo>
                  <a:lnTo>
                    <a:pt x="44691" y="830008"/>
                  </a:lnTo>
                  <a:lnTo>
                    <a:pt x="50304" y="821690"/>
                  </a:lnTo>
                  <a:lnTo>
                    <a:pt x="52362" y="811491"/>
                  </a:lnTo>
                  <a:close/>
                </a:path>
                <a:path w="1885314" h="1885315">
                  <a:moveTo>
                    <a:pt x="52362" y="549719"/>
                  </a:moveTo>
                  <a:lnTo>
                    <a:pt x="50304" y="539534"/>
                  </a:lnTo>
                  <a:lnTo>
                    <a:pt x="44691" y="531215"/>
                  </a:lnTo>
                  <a:lnTo>
                    <a:pt x="36372" y="525602"/>
                  </a:lnTo>
                  <a:lnTo>
                    <a:pt x="26187" y="523544"/>
                  </a:lnTo>
                  <a:lnTo>
                    <a:pt x="15989" y="525602"/>
                  </a:lnTo>
                  <a:lnTo>
                    <a:pt x="7670" y="531215"/>
                  </a:lnTo>
                  <a:lnTo>
                    <a:pt x="2057" y="539534"/>
                  </a:lnTo>
                  <a:lnTo>
                    <a:pt x="0" y="549719"/>
                  </a:lnTo>
                  <a:lnTo>
                    <a:pt x="2057" y="559917"/>
                  </a:lnTo>
                  <a:lnTo>
                    <a:pt x="7670" y="568236"/>
                  </a:lnTo>
                  <a:lnTo>
                    <a:pt x="15989" y="573836"/>
                  </a:lnTo>
                  <a:lnTo>
                    <a:pt x="26187" y="575894"/>
                  </a:lnTo>
                  <a:lnTo>
                    <a:pt x="36372" y="573836"/>
                  </a:lnTo>
                  <a:lnTo>
                    <a:pt x="44691" y="568236"/>
                  </a:lnTo>
                  <a:lnTo>
                    <a:pt x="50304" y="559917"/>
                  </a:lnTo>
                  <a:lnTo>
                    <a:pt x="52362" y="549719"/>
                  </a:lnTo>
                  <a:close/>
                </a:path>
                <a:path w="1885314" h="1885315">
                  <a:moveTo>
                    <a:pt x="52362" y="287947"/>
                  </a:moveTo>
                  <a:lnTo>
                    <a:pt x="50304" y="277761"/>
                  </a:lnTo>
                  <a:lnTo>
                    <a:pt x="44691" y="269443"/>
                  </a:lnTo>
                  <a:lnTo>
                    <a:pt x="36372" y="263829"/>
                  </a:lnTo>
                  <a:lnTo>
                    <a:pt x="26187" y="261772"/>
                  </a:lnTo>
                  <a:lnTo>
                    <a:pt x="15989" y="263829"/>
                  </a:lnTo>
                  <a:lnTo>
                    <a:pt x="7670" y="269443"/>
                  </a:lnTo>
                  <a:lnTo>
                    <a:pt x="2057" y="277761"/>
                  </a:lnTo>
                  <a:lnTo>
                    <a:pt x="0" y="287947"/>
                  </a:lnTo>
                  <a:lnTo>
                    <a:pt x="2057" y="298145"/>
                  </a:lnTo>
                  <a:lnTo>
                    <a:pt x="7670" y="306463"/>
                  </a:lnTo>
                  <a:lnTo>
                    <a:pt x="15989" y="312077"/>
                  </a:lnTo>
                  <a:lnTo>
                    <a:pt x="26187" y="314121"/>
                  </a:lnTo>
                  <a:lnTo>
                    <a:pt x="36372" y="312077"/>
                  </a:lnTo>
                  <a:lnTo>
                    <a:pt x="44691" y="306463"/>
                  </a:lnTo>
                  <a:lnTo>
                    <a:pt x="50304" y="298145"/>
                  </a:lnTo>
                  <a:lnTo>
                    <a:pt x="52362" y="287947"/>
                  </a:lnTo>
                  <a:close/>
                </a:path>
                <a:path w="1885314" h="1885315">
                  <a:moveTo>
                    <a:pt x="52362" y="26174"/>
                  </a:moveTo>
                  <a:lnTo>
                    <a:pt x="50304" y="15989"/>
                  </a:lnTo>
                  <a:lnTo>
                    <a:pt x="44691" y="7670"/>
                  </a:lnTo>
                  <a:lnTo>
                    <a:pt x="36372" y="2057"/>
                  </a:lnTo>
                  <a:lnTo>
                    <a:pt x="26187" y="0"/>
                  </a:lnTo>
                  <a:lnTo>
                    <a:pt x="15989" y="2057"/>
                  </a:lnTo>
                  <a:lnTo>
                    <a:pt x="7670" y="7670"/>
                  </a:lnTo>
                  <a:lnTo>
                    <a:pt x="2057" y="15989"/>
                  </a:lnTo>
                  <a:lnTo>
                    <a:pt x="0" y="26174"/>
                  </a:lnTo>
                  <a:lnTo>
                    <a:pt x="2057" y="36372"/>
                  </a:lnTo>
                  <a:lnTo>
                    <a:pt x="7670" y="44691"/>
                  </a:lnTo>
                  <a:lnTo>
                    <a:pt x="15989" y="50304"/>
                  </a:lnTo>
                  <a:lnTo>
                    <a:pt x="26187" y="52349"/>
                  </a:lnTo>
                  <a:lnTo>
                    <a:pt x="36372" y="50304"/>
                  </a:lnTo>
                  <a:lnTo>
                    <a:pt x="44691" y="44691"/>
                  </a:lnTo>
                  <a:lnTo>
                    <a:pt x="50304" y="36372"/>
                  </a:lnTo>
                  <a:lnTo>
                    <a:pt x="52362" y="26174"/>
                  </a:lnTo>
                  <a:close/>
                </a:path>
                <a:path w="1885314" h="1885315">
                  <a:moveTo>
                    <a:pt x="314134" y="1858581"/>
                  </a:moveTo>
                  <a:lnTo>
                    <a:pt x="312077" y="1848396"/>
                  </a:lnTo>
                  <a:lnTo>
                    <a:pt x="306463" y="1840077"/>
                  </a:lnTo>
                  <a:lnTo>
                    <a:pt x="298145" y="1834464"/>
                  </a:lnTo>
                  <a:lnTo>
                    <a:pt x="287959" y="1832406"/>
                  </a:lnTo>
                  <a:lnTo>
                    <a:pt x="277761" y="1834464"/>
                  </a:lnTo>
                  <a:lnTo>
                    <a:pt x="269443" y="1840077"/>
                  </a:lnTo>
                  <a:lnTo>
                    <a:pt x="263829" y="1848396"/>
                  </a:lnTo>
                  <a:lnTo>
                    <a:pt x="261772" y="1858581"/>
                  </a:lnTo>
                  <a:lnTo>
                    <a:pt x="263829" y="1868779"/>
                  </a:lnTo>
                  <a:lnTo>
                    <a:pt x="269443" y="1877098"/>
                  </a:lnTo>
                  <a:lnTo>
                    <a:pt x="277761" y="1882698"/>
                  </a:lnTo>
                  <a:lnTo>
                    <a:pt x="287959" y="1884756"/>
                  </a:lnTo>
                  <a:lnTo>
                    <a:pt x="298145" y="1882698"/>
                  </a:lnTo>
                  <a:lnTo>
                    <a:pt x="306463" y="1877098"/>
                  </a:lnTo>
                  <a:lnTo>
                    <a:pt x="312077" y="1868779"/>
                  </a:lnTo>
                  <a:lnTo>
                    <a:pt x="314134" y="1858581"/>
                  </a:lnTo>
                  <a:close/>
                </a:path>
                <a:path w="1885314" h="1885315">
                  <a:moveTo>
                    <a:pt x="314134" y="1596809"/>
                  </a:moveTo>
                  <a:lnTo>
                    <a:pt x="312077" y="1586623"/>
                  </a:lnTo>
                  <a:lnTo>
                    <a:pt x="306463" y="1578305"/>
                  </a:lnTo>
                  <a:lnTo>
                    <a:pt x="298145" y="1572691"/>
                  </a:lnTo>
                  <a:lnTo>
                    <a:pt x="287959" y="1570634"/>
                  </a:lnTo>
                  <a:lnTo>
                    <a:pt x="277761" y="1572691"/>
                  </a:lnTo>
                  <a:lnTo>
                    <a:pt x="269443" y="1578305"/>
                  </a:lnTo>
                  <a:lnTo>
                    <a:pt x="263829" y="1586623"/>
                  </a:lnTo>
                  <a:lnTo>
                    <a:pt x="261772" y="1596809"/>
                  </a:lnTo>
                  <a:lnTo>
                    <a:pt x="263829" y="1607007"/>
                  </a:lnTo>
                  <a:lnTo>
                    <a:pt x="269443" y="1615325"/>
                  </a:lnTo>
                  <a:lnTo>
                    <a:pt x="277761" y="1620926"/>
                  </a:lnTo>
                  <a:lnTo>
                    <a:pt x="287959" y="1622983"/>
                  </a:lnTo>
                  <a:lnTo>
                    <a:pt x="298145" y="1620926"/>
                  </a:lnTo>
                  <a:lnTo>
                    <a:pt x="306463" y="1615325"/>
                  </a:lnTo>
                  <a:lnTo>
                    <a:pt x="312077" y="1607007"/>
                  </a:lnTo>
                  <a:lnTo>
                    <a:pt x="314134" y="1596809"/>
                  </a:lnTo>
                  <a:close/>
                </a:path>
                <a:path w="1885314" h="1885315">
                  <a:moveTo>
                    <a:pt x="314134" y="1335036"/>
                  </a:moveTo>
                  <a:lnTo>
                    <a:pt x="312077" y="1324851"/>
                  </a:lnTo>
                  <a:lnTo>
                    <a:pt x="306463" y="1316532"/>
                  </a:lnTo>
                  <a:lnTo>
                    <a:pt x="298145" y="1310919"/>
                  </a:lnTo>
                  <a:lnTo>
                    <a:pt x="287959" y="1308862"/>
                  </a:lnTo>
                  <a:lnTo>
                    <a:pt x="277761" y="1310919"/>
                  </a:lnTo>
                  <a:lnTo>
                    <a:pt x="269443" y="1316532"/>
                  </a:lnTo>
                  <a:lnTo>
                    <a:pt x="263829" y="1324851"/>
                  </a:lnTo>
                  <a:lnTo>
                    <a:pt x="261772" y="1335036"/>
                  </a:lnTo>
                  <a:lnTo>
                    <a:pt x="263829" y="1345234"/>
                  </a:lnTo>
                  <a:lnTo>
                    <a:pt x="269443" y="1353553"/>
                  </a:lnTo>
                  <a:lnTo>
                    <a:pt x="277761" y="1359154"/>
                  </a:lnTo>
                  <a:lnTo>
                    <a:pt x="287959" y="1361211"/>
                  </a:lnTo>
                  <a:lnTo>
                    <a:pt x="298145" y="1359154"/>
                  </a:lnTo>
                  <a:lnTo>
                    <a:pt x="306463" y="1353553"/>
                  </a:lnTo>
                  <a:lnTo>
                    <a:pt x="312077" y="1345234"/>
                  </a:lnTo>
                  <a:lnTo>
                    <a:pt x="314134" y="1335036"/>
                  </a:lnTo>
                  <a:close/>
                </a:path>
                <a:path w="1885314" h="1885315">
                  <a:moveTo>
                    <a:pt x="314134" y="1073264"/>
                  </a:moveTo>
                  <a:lnTo>
                    <a:pt x="312077" y="1063078"/>
                  </a:lnTo>
                  <a:lnTo>
                    <a:pt x="306463" y="1054760"/>
                  </a:lnTo>
                  <a:lnTo>
                    <a:pt x="298145" y="1049147"/>
                  </a:lnTo>
                  <a:lnTo>
                    <a:pt x="287959" y="1047089"/>
                  </a:lnTo>
                  <a:lnTo>
                    <a:pt x="277761" y="1049147"/>
                  </a:lnTo>
                  <a:lnTo>
                    <a:pt x="269443" y="1054760"/>
                  </a:lnTo>
                  <a:lnTo>
                    <a:pt x="263829" y="1063078"/>
                  </a:lnTo>
                  <a:lnTo>
                    <a:pt x="261772" y="1073264"/>
                  </a:lnTo>
                  <a:lnTo>
                    <a:pt x="263829" y="1083462"/>
                  </a:lnTo>
                  <a:lnTo>
                    <a:pt x="269443" y="1091780"/>
                  </a:lnTo>
                  <a:lnTo>
                    <a:pt x="277761" y="1097381"/>
                  </a:lnTo>
                  <a:lnTo>
                    <a:pt x="287959" y="1099439"/>
                  </a:lnTo>
                  <a:lnTo>
                    <a:pt x="298145" y="1097381"/>
                  </a:lnTo>
                  <a:lnTo>
                    <a:pt x="306463" y="1091780"/>
                  </a:lnTo>
                  <a:lnTo>
                    <a:pt x="312077" y="1083462"/>
                  </a:lnTo>
                  <a:lnTo>
                    <a:pt x="314134" y="1073264"/>
                  </a:lnTo>
                  <a:close/>
                </a:path>
                <a:path w="1885314" h="1885315">
                  <a:moveTo>
                    <a:pt x="314134" y="811491"/>
                  </a:moveTo>
                  <a:lnTo>
                    <a:pt x="312077" y="801306"/>
                  </a:lnTo>
                  <a:lnTo>
                    <a:pt x="306463" y="792988"/>
                  </a:lnTo>
                  <a:lnTo>
                    <a:pt x="298145" y="787374"/>
                  </a:lnTo>
                  <a:lnTo>
                    <a:pt x="287959" y="785317"/>
                  </a:lnTo>
                  <a:lnTo>
                    <a:pt x="277761" y="787374"/>
                  </a:lnTo>
                  <a:lnTo>
                    <a:pt x="269443" y="792988"/>
                  </a:lnTo>
                  <a:lnTo>
                    <a:pt x="263829" y="801306"/>
                  </a:lnTo>
                  <a:lnTo>
                    <a:pt x="261772" y="811491"/>
                  </a:lnTo>
                  <a:lnTo>
                    <a:pt x="263829" y="821690"/>
                  </a:lnTo>
                  <a:lnTo>
                    <a:pt x="269443" y="830008"/>
                  </a:lnTo>
                  <a:lnTo>
                    <a:pt x="277761" y="835609"/>
                  </a:lnTo>
                  <a:lnTo>
                    <a:pt x="287959" y="837666"/>
                  </a:lnTo>
                  <a:lnTo>
                    <a:pt x="298145" y="835609"/>
                  </a:lnTo>
                  <a:lnTo>
                    <a:pt x="306463" y="830008"/>
                  </a:lnTo>
                  <a:lnTo>
                    <a:pt x="312077" y="821690"/>
                  </a:lnTo>
                  <a:lnTo>
                    <a:pt x="314134" y="811491"/>
                  </a:lnTo>
                  <a:close/>
                </a:path>
                <a:path w="1885314" h="1885315">
                  <a:moveTo>
                    <a:pt x="314134" y="549719"/>
                  </a:moveTo>
                  <a:lnTo>
                    <a:pt x="312077" y="539534"/>
                  </a:lnTo>
                  <a:lnTo>
                    <a:pt x="306463" y="531215"/>
                  </a:lnTo>
                  <a:lnTo>
                    <a:pt x="298145" y="525602"/>
                  </a:lnTo>
                  <a:lnTo>
                    <a:pt x="287959" y="523544"/>
                  </a:lnTo>
                  <a:lnTo>
                    <a:pt x="277761" y="525602"/>
                  </a:lnTo>
                  <a:lnTo>
                    <a:pt x="269443" y="531215"/>
                  </a:lnTo>
                  <a:lnTo>
                    <a:pt x="263829" y="539534"/>
                  </a:lnTo>
                  <a:lnTo>
                    <a:pt x="261772" y="549719"/>
                  </a:lnTo>
                  <a:lnTo>
                    <a:pt x="263829" y="559917"/>
                  </a:lnTo>
                  <a:lnTo>
                    <a:pt x="269443" y="568236"/>
                  </a:lnTo>
                  <a:lnTo>
                    <a:pt x="277761" y="573836"/>
                  </a:lnTo>
                  <a:lnTo>
                    <a:pt x="287959" y="575894"/>
                  </a:lnTo>
                  <a:lnTo>
                    <a:pt x="298145" y="573836"/>
                  </a:lnTo>
                  <a:lnTo>
                    <a:pt x="306463" y="568236"/>
                  </a:lnTo>
                  <a:lnTo>
                    <a:pt x="312077" y="559917"/>
                  </a:lnTo>
                  <a:lnTo>
                    <a:pt x="314134" y="549719"/>
                  </a:lnTo>
                  <a:close/>
                </a:path>
                <a:path w="1885314" h="1885315">
                  <a:moveTo>
                    <a:pt x="314134" y="287947"/>
                  </a:moveTo>
                  <a:lnTo>
                    <a:pt x="312077" y="277761"/>
                  </a:lnTo>
                  <a:lnTo>
                    <a:pt x="306463" y="269443"/>
                  </a:lnTo>
                  <a:lnTo>
                    <a:pt x="298145" y="263829"/>
                  </a:lnTo>
                  <a:lnTo>
                    <a:pt x="287959" y="261772"/>
                  </a:lnTo>
                  <a:lnTo>
                    <a:pt x="277761" y="263829"/>
                  </a:lnTo>
                  <a:lnTo>
                    <a:pt x="269443" y="269443"/>
                  </a:lnTo>
                  <a:lnTo>
                    <a:pt x="263829" y="277761"/>
                  </a:lnTo>
                  <a:lnTo>
                    <a:pt x="261772" y="287947"/>
                  </a:lnTo>
                  <a:lnTo>
                    <a:pt x="263829" y="298145"/>
                  </a:lnTo>
                  <a:lnTo>
                    <a:pt x="269443" y="306463"/>
                  </a:lnTo>
                  <a:lnTo>
                    <a:pt x="277761" y="312077"/>
                  </a:lnTo>
                  <a:lnTo>
                    <a:pt x="287959" y="314121"/>
                  </a:lnTo>
                  <a:lnTo>
                    <a:pt x="298145" y="312077"/>
                  </a:lnTo>
                  <a:lnTo>
                    <a:pt x="306463" y="306463"/>
                  </a:lnTo>
                  <a:lnTo>
                    <a:pt x="312077" y="298145"/>
                  </a:lnTo>
                  <a:lnTo>
                    <a:pt x="314134" y="287947"/>
                  </a:lnTo>
                  <a:close/>
                </a:path>
                <a:path w="1885314" h="1885315">
                  <a:moveTo>
                    <a:pt x="314134" y="26174"/>
                  </a:moveTo>
                  <a:lnTo>
                    <a:pt x="312077" y="15989"/>
                  </a:lnTo>
                  <a:lnTo>
                    <a:pt x="306463" y="7670"/>
                  </a:lnTo>
                  <a:lnTo>
                    <a:pt x="298145" y="2057"/>
                  </a:lnTo>
                  <a:lnTo>
                    <a:pt x="287959" y="0"/>
                  </a:lnTo>
                  <a:lnTo>
                    <a:pt x="277761" y="2057"/>
                  </a:lnTo>
                  <a:lnTo>
                    <a:pt x="269443" y="7670"/>
                  </a:lnTo>
                  <a:lnTo>
                    <a:pt x="263829" y="15989"/>
                  </a:lnTo>
                  <a:lnTo>
                    <a:pt x="261772" y="26174"/>
                  </a:lnTo>
                  <a:lnTo>
                    <a:pt x="263829" y="36372"/>
                  </a:lnTo>
                  <a:lnTo>
                    <a:pt x="269443" y="44691"/>
                  </a:lnTo>
                  <a:lnTo>
                    <a:pt x="277761" y="50304"/>
                  </a:lnTo>
                  <a:lnTo>
                    <a:pt x="287959" y="52349"/>
                  </a:lnTo>
                  <a:lnTo>
                    <a:pt x="298145" y="50304"/>
                  </a:lnTo>
                  <a:lnTo>
                    <a:pt x="306463" y="44691"/>
                  </a:lnTo>
                  <a:lnTo>
                    <a:pt x="312077" y="36372"/>
                  </a:lnTo>
                  <a:lnTo>
                    <a:pt x="314134" y="26174"/>
                  </a:lnTo>
                  <a:close/>
                </a:path>
                <a:path w="1885314" h="1885315">
                  <a:moveTo>
                    <a:pt x="575906" y="1858581"/>
                  </a:moveTo>
                  <a:lnTo>
                    <a:pt x="573849" y="1848396"/>
                  </a:lnTo>
                  <a:lnTo>
                    <a:pt x="568236" y="1840077"/>
                  </a:lnTo>
                  <a:lnTo>
                    <a:pt x="559917" y="1834464"/>
                  </a:lnTo>
                  <a:lnTo>
                    <a:pt x="549732" y="1832406"/>
                  </a:lnTo>
                  <a:lnTo>
                    <a:pt x="539534" y="1834464"/>
                  </a:lnTo>
                  <a:lnTo>
                    <a:pt x="531215" y="1840077"/>
                  </a:lnTo>
                  <a:lnTo>
                    <a:pt x="525602" y="1848396"/>
                  </a:lnTo>
                  <a:lnTo>
                    <a:pt x="523544" y="1858581"/>
                  </a:lnTo>
                  <a:lnTo>
                    <a:pt x="525602" y="1868779"/>
                  </a:lnTo>
                  <a:lnTo>
                    <a:pt x="531215" y="1877098"/>
                  </a:lnTo>
                  <a:lnTo>
                    <a:pt x="539534" y="1882698"/>
                  </a:lnTo>
                  <a:lnTo>
                    <a:pt x="549732" y="1884756"/>
                  </a:lnTo>
                  <a:lnTo>
                    <a:pt x="559917" y="1882698"/>
                  </a:lnTo>
                  <a:lnTo>
                    <a:pt x="568236" y="1877098"/>
                  </a:lnTo>
                  <a:lnTo>
                    <a:pt x="573849" y="1868779"/>
                  </a:lnTo>
                  <a:lnTo>
                    <a:pt x="575906" y="1858581"/>
                  </a:lnTo>
                  <a:close/>
                </a:path>
                <a:path w="1885314" h="1885315">
                  <a:moveTo>
                    <a:pt x="575906" y="1596809"/>
                  </a:moveTo>
                  <a:lnTo>
                    <a:pt x="573849" y="1586623"/>
                  </a:lnTo>
                  <a:lnTo>
                    <a:pt x="568236" y="1578305"/>
                  </a:lnTo>
                  <a:lnTo>
                    <a:pt x="559917" y="1572691"/>
                  </a:lnTo>
                  <a:lnTo>
                    <a:pt x="549732" y="1570634"/>
                  </a:lnTo>
                  <a:lnTo>
                    <a:pt x="539534" y="1572691"/>
                  </a:lnTo>
                  <a:lnTo>
                    <a:pt x="531215" y="1578305"/>
                  </a:lnTo>
                  <a:lnTo>
                    <a:pt x="525602" y="1586623"/>
                  </a:lnTo>
                  <a:lnTo>
                    <a:pt x="523544" y="1596809"/>
                  </a:lnTo>
                  <a:lnTo>
                    <a:pt x="525602" y="1607007"/>
                  </a:lnTo>
                  <a:lnTo>
                    <a:pt x="531215" y="1615325"/>
                  </a:lnTo>
                  <a:lnTo>
                    <a:pt x="539534" y="1620926"/>
                  </a:lnTo>
                  <a:lnTo>
                    <a:pt x="549732" y="1622983"/>
                  </a:lnTo>
                  <a:lnTo>
                    <a:pt x="559917" y="1620926"/>
                  </a:lnTo>
                  <a:lnTo>
                    <a:pt x="568236" y="1615325"/>
                  </a:lnTo>
                  <a:lnTo>
                    <a:pt x="573849" y="1607007"/>
                  </a:lnTo>
                  <a:lnTo>
                    <a:pt x="575906" y="1596809"/>
                  </a:lnTo>
                  <a:close/>
                </a:path>
                <a:path w="1885314" h="1885315">
                  <a:moveTo>
                    <a:pt x="575906" y="1335036"/>
                  </a:moveTo>
                  <a:lnTo>
                    <a:pt x="573849" y="1324851"/>
                  </a:lnTo>
                  <a:lnTo>
                    <a:pt x="568236" y="1316532"/>
                  </a:lnTo>
                  <a:lnTo>
                    <a:pt x="559917" y="1310919"/>
                  </a:lnTo>
                  <a:lnTo>
                    <a:pt x="549732" y="1308862"/>
                  </a:lnTo>
                  <a:lnTo>
                    <a:pt x="539534" y="1310919"/>
                  </a:lnTo>
                  <a:lnTo>
                    <a:pt x="531215" y="1316532"/>
                  </a:lnTo>
                  <a:lnTo>
                    <a:pt x="525602" y="1324851"/>
                  </a:lnTo>
                  <a:lnTo>
                    <a:pt x="523544" y="1335036"/>
                  </a:lnTo>
                  <a:lnTo>
                    <a:pt x="525602" y="1345234"/>
                  </a:lnTo>
                  <a:lnTo>
                    <a:pt x="531215" y="1353553"/>
                  </a:lnTo>
                  <a:lnTo>
                    <a:pt x="539534" y="1359154"/>
                  </a:lnTo>
                  <a:lnTo>
                    <a:pt x="549732" y="1361211"/>
                  </a:lnTo>
                  <a:lnTo>
                    <a:pt x="559917" y="1359154"/>
                  </a:lnTo>
                  <a:lnTo>
                    <a:pt x="568236" y="1353553"/>
                  </a:lnTo>
                  <a:lnTo>
                    <a:pt x="573849" y="1345234"/>
                  </a:lnTo>
                  <a:lnTo>
                    <a:pt x="575906" y="1335036"/>
                  </a:lnTo>
                  <a:close/>
                </a:path>
                <a:path w="1885314" h="1885315">
                  <a:moveTo>
                    <a:pt x="575906" y="1073264"/>
                  </a:moveTo>
                  <a:lnTo>
                    <a:pt x="573849" y="1063078"/>
                  </a:lnTo>
                  <a:lnTo>
                    <a:pt x="568236" y="1054760"/>
                  </a:lnTo>
                  <a:lnTo>
                    <a:pt x="559917" y="1049147"/>
                  </a:lnTo>
                  <a:lnTo>
                    <a:pt x="549732" y="1047089"/>
                  </a:lnTo>
                  <a:lnTo>
                    <a:pt x="539534" y="1049147"/>
                  </a:lnTo>
                  <a:lnTo>
                    <a:pt x="531215" y="1054760"/>
                  </a:lnTo>
                  <a:lnTo>
                    <a:pt x="525602" y="1063078"/>
                  </a:lnTo>
                  <a:lnTo>
                    <a:pt x="523544" y="1073264"/>
                  </a:lnTo>
                  <a:lnTo>
                    <a:pt x="525602" y="1083462"/>
                  </a:lnTo>
                  <a:lnTo>
                    <a:pt x="531215" y="1091780"/>
                  </a:lnTo>
                  <a:lnTo>
                    <a:pt x="539534" y="1097381"/>
                  </a:lnTo>
                  <a:lnTo>
                    <a:pt x="549732" y="1099439"/>
                  </a:lnTo>
                  <a:lnTo>
                    <a:pt x="559917" y="1097381"/>
                  </a:lnTo>
                  <a:lnTo>
                    <a:pt x="568236" y="1091780"/>
                  </a:lnTo>
                  <a:lnTo>
                    <a:pt x="573849" y="1083462"/>
                  </a:lnTo>
                  <a:lnTo>
                    <a:pt x="575906" y="1073264"/>
                  </a:lnTo>
                  <a:close/>
                </a:path>
                <a:path w="1885314" h="1885315">
                  <a:moveTo>
                    <a:pt x="575906" y="811491"/>
                  </a:moveTo>
                  <a:lnTo>
                    <a:pt x="573849" y="801306"/>
                  </a:lnTo>
                  <a:lnTo>
                    <a:pt x="568236" y="792988"/>
                  </a:lnTo>
                  <a:lnTo>
                    <a:pt x="559917" y="787374"/>
                  </a:lnTo>
                  <a:lnTo>
                    <a:pt x="549732" y="785317"/>
                  </a:lnTo>
                  <a:lnTo>
                    <a:pt x="539534" y="787374"/>
                  </a:lnTo>
                  <a:lnTo>
                    <a:pt x="531215" y="792988"/>
                  </a:lnTo>
                  <a:lnTo>
                    <a:pt x="525602" y="801306"/>
                  </a:lnTo>
                  <a:lnTo>
                    <a:pt x="523544" y="811491"/>
                  </a:lnTo>
                  <a:lnTo>
                    <a:pt x="525602" y="821690"/>
                  </a:lnTo>
                  <a:lnTo>
                    <a:pt x="531215" y="830008"/>
                  </a:lnTo>
                  <a:lnTo>
                    <a:pt x="539534" y="835609"/>
                  </a:lnTo>
                  <a:lnTo>
                    <a:pt x="549732" y="837666"/>
                  </a:lnTo>
                  <a:lnTo>
                    <a:pt x="559917" y="835609"/>
                  </a:lnTo>
                  <a:lnTo>
                    <a:pt x="568236" y="830008"/>
                  </a:lnTo>
                  <a:lnTo>
                    <a:pt x="573849" y="821690"/>
                  </a:lnTo>
                  <a:lnTo>
                    <a:pt x="575906" y="811491"/>
                  </a:lnTo>
                  <a:close/>
                </a:path>
                <a:path w="1885314" h="1885315">
                  <a:moveTo>
                    <a:pt x="575906" y="549719"/>
                  </a:moveTo>
                  <a:lnTo>
                    <a:pt x="573849" y="539534"/>
                  </a:lnTo>
                  <a:lnTo>
                    <a:pt x="568236" y="531215"/>
                  </a:lnTo>
                  <a:lnTo>
                    <a:pt x="559917" y="525602"/>
                  </a:lnTo>
                  <a:lnTo>
                    <a:pt x="549732" y="523544"/>
                  </a:lnTo>
                  <a:lnTo>
                    <a:pt x="539534" y="525602"/>
                  </a:lnTo>
                  <a:lnTo>
                    <a:pt x="531215" y="531215"/>
                  </a:lnTo>
                  <a:lnTo>
                    <a:pt x="525602" y="539534"/>
                  </a:lnTo>
                  <a:lnTo>
                    <a:pt x="523544" y="549719"/>
                  </a:lnTo>
                  <a:lnTo>
                    <a:pt x="525602" y="559917"/>
                  </a:lnTo>
                  <a:lnTo>
                    <a:pt x="531215" y="568236"/>
                  </a:lnTo>
                  <a:lnTo>
                    <a:pt x="539534" y="573836"/>
                  </a:lnTo>
                  <a:lnTo>
                    <a:pt x="549732" y="575894"/>
                  </a:lnTo>
                  <a:lnTo>
                    <a:pt x="559917" y="573836"/>
                  </a:lnTo>
                  <a:lnTo>
                    <a:pt x="568236" y="568236"/>
                  </a:lnTo>
                  <a:lnTo>
                    <a:pt x="573849" y="559917"/>
                  </a:lnTo>
                  <a:lnTo>
                    <a:pt x="575906" y="549719"/>
                  </a:lnTo>
                  <a:close/>
                </a:path>
                <a:path w="1885314" h="1885315">
                  <a:moveTo>
                    <a:pt x="575906" y="287947"/>
                  </a:moveTo>
                  <a:lnTo>
                    <a:pt x="573849" y="277761"/>
                  </a:lnTo>
                  <a:lnTo>
                    <a:pt x="568236" y="269443"/>
                  </a:lnTo>
                  <a:lnTo>
                    <a:pt x="559917" y="263829"/>
                  </a:lnTo>
                  <a:lnTo>
                    <a:pt x="549732" y="261772"/>
                  </a:lnTo>
                  <a:lnTo>
                    <a:pt x="539534" y="263829"/>
                  </a:lnTo>
                  <a:lnTo>
                    <a:pt x="531215" y="269443"/>
                  </a:lnTo>
                  <a:lnTo>
                    <a:pt x="525602" y="277761"/>
                  </a:lnTo>
                  <a:lnTo>
                    <a:pt x="523544" y="287947"/>
                  </a:lnTo>
                  <a:lnTo>
                    <a:pt x="525602" y="298145"/>
                  </a:lnTo>
                  <a:lnTo>
                    <a:pt x="531215" y="306463"/>
                  </a:lnTo>
                  <a:lnTo>
                    <a:pt x="539534" y="312077"/>
                  </a:lnTo>
                  <a:lnTo>
                    <a:pt x="549732" y="314121"/>
                  </a:lnTo>
                  <a:lnTo>
                    <a:pt x="559917" y="312077"/>
                  </a:lnTo>
                  <a:lnTo>
                    <a:pt x="568236" y="306463"/>
                  </a:lnTo>
                  <a:lnTo>
                    <a:pt x="573849" y="298145"/>
                  </a:lnTo>
                  <a:lnTo>
                    <a:pt x="575906" y="287947"/>
                  </a:lnTo>
                  <a:close/>
                </a:path>
                <a:path w="1885314" h="1885315">
                  <a:moveTo>
                    <a:pt x="575906" y="26174"/>
                  </a:moveTo>
                  <a:lnTo>
                    <a:pt x="573849" y="15989"/>
                  </a:lnTo>
                  <a:lnTo>
                    <a:pt x="568236" y="7670"/>
                  </a:lnTo>
                  <a:lnTo>
                    <a:pt x="559917" y="2057"/>
                  </a:lnTo>
                  <a:lnTo>
                    <a:pt x="549732" y="0"/>
                  </a:lnTo>
                  <a:lnTo>
                    <a:pt x="539534" y="2057"/>
                  </a:lnTo>
                  <a:lnTo>
                    <a:pt x="531215" y="7670"/>
                  </a:lnTo>
                  <a:lnTo>
                    <a:pt x="525602" y="15989"/>
                  </a:lnTo>
                  <a:lnTo>
                    <a:pt x="523544" y="26174"/>
                  </a:lnTo>
                  <a:lnTo>
                    <a:pt x="525602" y="36372"/>
                  </a:lnTo>
                  <a:lnTo>
                    <a:pt x="531215" y="44691"/>
                  </a:lnTo>
                  <a:lnTo>
                    <a:pt x="539534" y="50304"/>
                  </a:lnTo>
                  <a:lnTo>
                    <a:pt x="549732" y="52349"/>
                  </a:lnTo>
                  <a:lnTo>
                    <a:pt x="559917" y="50304"/>
                  </a:lnTo>
                  <a:lnTo>
                    <a:pt x="568236" y="44691"/>
                  </a:lnTo>
                  <a:lnTo>
                    <a:pt x="573849" y="36372"/>
                  </a:lnTo>
                  <a:lnTo>
                    <a:pt x="575906" y="26174"/>
                  </a:lnTo>
                  <a:close/>
                </a:path>
                <a:path w="1885314" h="1885315">
                  <a:moveTo>
                    <a:pt x="837679" y="1858581"/>
                  </a:moveTo>
                  <a:lnTo>
                    <a:pt x="835621" y="1848396"/>
                  </a:lnTo>
                  <a:lnTo>
                    <a:pt x="830008" y="1840077"/>
                  </a:lnTo>
                  <a:lnTo>
                    <a:pt x="821690" y="1834464"/>
                  </a:lnTo>
                  <a:lnTo>
                    <a:pt x="811504" y="1832406"/>
                  </a:lnTo>
                  <a:lnTo>
                    <a:pt x="801306" y="1834464"/>
                  </a:lnTo>
                  <a:lnTo>
                    <a:pt x="792988" y="1840077"/>
                  </a:lnTo>
                  <a:lnTo>
                    <a:pt x="787374" y="1848396"/>
                  </a:lnTo>
                  <a:lnTo>
                    <a:pt x="785317" y="1858581"/>
                  </a:lnTo>
                  <a:lnTo>
                    <a:pt x="787374" y="1868779"/>
                  </a:lnTo>
                  <a:lnTo>
                    <a:pt x="792988" y="1877098"/>
                  </a:lnTo>
                  <a:lnTo>
                    <a:pt x="801306" y="1882698"/>
                  </a:lnTo>
                  <a:lnTo>
                    <a:pt x="811504" y="1884756"/>
                  </a:lnTo>
                  <a:lnTo>
                    <a:pt x="821690" y="1882698"/>
                  </a:lnTo>
                  <a:lnTo>
                    <a:pt x="830008" y="1877098"/>
                  </a:lnTo>
                  <a:lnTo>
                    <a:pt x="835621" y="1868779"/>
                  </a:lnTo>
                  <a:lnTo>
                    <a:pt x="837679" y="1858581"/>
                  </a:lnTo>
                  <a:close/>
                </a:path>
                <a:path w="1885314" h="1885315">
                  <a:moveTo>
                    <a:pt x="837679" y="1596809"/>
                  </a:moveTo>
                  <a:lnTo>
                    <a:pt x="835621" y="1586623"/>
                  </a:lnTo>
                  <a:lnTo>
                    <a:pt x="830008" y="1578305"/>
                  </a:lnTo>
                  <a:lnTo>
                    <a:pt x="821690" y="1572691"/>
                  </a:lnTo>
                  <a:lnTo>
                    <a:pt x="811504" y="1570634"/>
                  </a:lnTo>
                  <a:lnTo>
                    <a:pt x="801306" y="1572691"/>
                  </a:lnTo>
                  <a:lnTo>
                    <a:pt x="792988" y="1578305"/>
                  </a:lnTo>
                  <a:lnTo>
                    <a:pt x="787374" y="1586623"/>
                  </a:lnTo>
                  <a:lnTo>
                    <a:pt x="785317" y="1596809"/>
                  </a:lnTo>
                  <a:lnTo>
                    <a:pt x="787374" y="1607007"/>
                  </a:lnTo>
                  <a:lnTo>
                    <a:pt x="792988" y="1615325"/>
                  </a:lnTo>
                  <a:lnTo>
                    <a:pt x="801306" y="1620926"/>
                  </a:lnTo>
                  <a:lnTo>
                    <a:pt x="811504" y="1622983"/>
                  </a:lnTo>
                  <a:lnTo>
                    <a:pt x="821690" y="1620926"/>
                  </a:lnTo>
                  <a:lnTo>
                    <a:pt x="830008" y="1615325"/>
                  </a:lnTo>
                  <a:lnTo>
                    <a:pt x="835621" y="1607007"/>
                  </a:lnTo>
                  <a:lnTo>
                    <a:pt x="837679" y="1596809"/>
                  </a:lnTo>
                  <a:close/>
                </a:path>
                <a:path w="1885314" h="1885315">
                  <a:moveTo>
                    <a:pt x="837679" y="1335036"/>
                  </a:moveTo>
                  <a:lnTo>
                    <a:pt x="835621" y="1324851"/>
                  </a:lnTo>
                  <a:lnTo>
                    <a:pt x="830008" y="1316532"/>
                  </a:lnTo>
                  <a:lnTo>
                    <a:pt x="821690" y="1310919"/>
                  </a:lnTo>
                  <a:lnTo>
                    <a:pt x="811504" y="1308862"/>
                  </a:lnTo>
                  <a:lnTo>
                    <a:pt x="801306" y="1310919"/>
                  </a:lnTo>
                  <a:lnTo>
                    <a:pt x="792988" y="1316532"/>
                  </a:lnTo>
                  <a:lnTo>
                    <a:pt x="787374" y="1324851"/>
                  </a:lnTo>
                  <a:lnTo>
                    <a:pt x="785317" y="1335036"/>
                  </a:lnTo>
                  <a:lnTo>
                    <a:pt x="787374" y="1345234"/>
                  </a:lnTo>
                  <a:lnTo>
                    <a:pt x="792988" y="1353553"/>
                  </a:lnTo>
                  <a:lnTo>
                    <a:pt x="801306" y="1359154"/>
                  </a:lnTo>
                  <a:lnTo>
                    <a:pt x="811504" y="1361211"/>
                  </a:lnTo>
                  <a:lnTo>
                    <a:pt x="821690" y="1359154"/>
                  </a:lnTo>
                  <a:lnTo>
                    <a:pt x="830008" y="1353553"/>
                  </a:lnTo>
                  <a:lnTo>
                    <a:pt x="835621" y="1345234"/>
                  </a:lnTo>
                  <a:lnTo>
                    <a:pt x="837679" y="1335036"/>
                  </a:lnTo>
                  <a:close/>
                </a:path>
                <a:path w="1885314" h="1885315">
                  <a:moveTo>
                    <a:pt x="837679" y="1073264"/>
                  </a:moveTo>
                  <a:lnTo>
                    <a:pt x="835621" y="1063078"/>
                  </a:lnTo>
                  <a:lnTo>
                    <a:pt x="830008" y="1054760"/>
                  </a:lnTo>
                  <a:lnTo>
                    <a:pt x="821690" y="1049147"/>
                  </a:lnTo>
                  <a:lnTo>
                    <a:pt x="811504" y="1047089"/>
                  </a:lnTo>
                  <a:lnTo>
                    <a:pt x="801306" y="1049147"/>
                  </a:lnTo>
                  <a:lnTo>
                    <a:pt x="792988" y="1054760"/>
                  </a:lnTo>
                  <a:lnTo>
                    <a:pt x="787374" y="1063078"/>
                  </a:lnTo>
                  <a:lnTo>
                    <a:pt x="785317" y="1073264"/>
                  </a:lnTo>
                  <a:lnTo>
                    <a:pt x="787374" y="1083462"/>
                  </a:lnTo>
                  <a:lnTo>
                    <a:pt x="792988" y="1091780"/>
                  </a:lnTo>
                  <a:lnTo>
                    <a:pt x="801306" y="1097381"/>
                  </a:lnTo>
                  <a:lnTo>
                    <a:pt x="811504" y="1099439"/>
                  </a:lnTo>
                  <a:lnTo>
                    <a:pt x="821690" y="1097381"/>
                  </a:lnTo>
                  <a:lnTo>
                    <a:pt x="830008" y="1091780"/>
                  </a:lnTo>
                  <a:lnTo>
                    <a:pt x="835621" y="1083462"/>
                  </a:lnTo>
                  <a:lnTo>
                    <a:pt x="837679" y="1073264"/>
                  </a:lnTo>
                  <a:close/>
                </a:path>
                <a:path w="1885314" h="1885315">
                  <a:moveTo>
                    <a:pt x="837679" y="811491"/>
                  </a:moveTo>
                  <a:lnTo>
                    <a:pt x="835621" y="801306"/>
                  </a:lnTo>
                  <a:lnTo>
                    <a:pt x="830008" y="792988"/>
                  </a:lnTo>
                  <a:lnTo>
                    <a:pt x="821690" y="787374"/>
                  </a:lnTo>
                  <a:lnTo>
                    <a:pt x="811504" y="785317"/>
                  </a:lnTo>
                  <a:lnTo>
                    <a:pt x="801306" y="787374"/>
                  </a:lnTo>
                  <a:lnTo>
                    <a:pt x="792988" y="792988"/>
                  </a:lnTo>
                  <a:lnTo>
                    <a:pt x="787374" y="801306"/>
                  </a:lnTo>
                  <a:lnTo>
                    <a:pt x="785317" y="811491"/>
                  </a:lnTo>
                  <a:lnTo>
                    <a:pt x="787374" y="821690"/>
                  </a:lnTo>
                  <a:lnTo>
                    <a:pt x="792988" y="830008"/>
                  </a:lnTo>
                  <a:lnTo>
                    <a:pt x="801306" y="835609"/>
                  </a:lnTo>
                  <a:lnTo>
                    <a:pt x="811504" y="837666"/>
                  </a:lnTo>
                  <a:lnTo>
                    <a:pt x="821690" y="835609"/>
                  </a:lnTo>
                  <a:lnTo>
                    <a:pt x="830008" y="830008"/>
                  </a:lnTo>
                  <a:lnTo>
                    <a:pt x="835621" y="821690"/>
                  </a:lnTo>
                  <a:lnTo>
                    <a:pt x="837679" y="811491"/>
                  </a:lnTo>
                  <a:close/>
                </a:path>
                <a:path w="1885314" h="1885315">
                  <a:moveTo>
                    <a:pt x="837679" y="549719"/>
                  </a:moveTo>
                  <a:lnTo>
                    <a:pt x="835621" y="539534"/>
                  </a:lnTo>
                  <a:lnTo>
                    <a:pt x="830008" y="531215"/>
                  </a:lnTo>
                  <a:lnTo>
                    <a:pt x="821690" y="525602"/>
                  </a:lnTo>
                  <a:lnTo>
                    <a:pt x="811504" y="523544"/>
                  </a:lnTo>
                  <a:lnTo>
                    <a:pt x="801306" y="525602"/>
                  </a:lnTo>
                  <a:lnTo>
                    <a:pt x="792988" y="531215"/>
                  </a:lnTo>
                  <a:lnTo>
                    <a:pt x="787374" y="539534"/>
                  </a:lnTo>
                  <a:lnTo>
                    <a:pt x="785317" y="549719"/>
                  </a:lnTo>
                  <a:lnTo>
                    <a:pt x="787374" y="559917"/>
                  </a:lnTo>
                  <a:lnTo>
                    <a:pt x="792988" y="568236"/>
                  </a:lnTo>
                  <a:lnTo>
                    <a:pt x="801306" y="573836"/>
                  </a:lnTo>
                  <a:lnTo>
                    <a:pt x="811504" y="575894"/>
                  </a:lnTo>
                  <a:lnTo>
                    <a:pt x="821690" y="573836"/>
                  </a:lnTo>
                  <a:lnTo>
                    <a:pt x="830008" y="568236"/>
                  </a:lnTo>
                  <a:lnTo>
                    <a:pt x="835621" y="559917"/>
                  </a:lnTo>
                  <a:lnTo>
                    <a:pt x="837679" y="549719"/>
                  </a:lnTo>
                  <a:close/>
                </a:path>
                <a:path w="1885314" h="1885315">
                  <a:moveTo>
                    <a:pt x="837679" y="287947"/>
                  </a:moveTo>
                  <a:lnTo>
                    <a:pt x="835621" y="277761"/>
                  </a:lnTo>
                  <a:lnTo>
                    <a:pt x="830008" y="269443"/>
                  </a:lnTo>
                  <a:lnTo>
                    <a:pt x="821690" y="263829"/>
                  </a:lnTo>
                  <a:lnTo>
                    <a:pt x="811504" y="261772"/>
                  </a:lnTo>
                  <a:lnTo>
                    <a:pt x="801306" y="263829"/>
                  </a:lnTo>
                  <a:lnTo>
                    <a:pt x="792988" y="269443"/>
                  </a:lnTo>
                  <a:lnTo>
                    <a:pt x="787374" y="277761"/>
                  </a:lnTo>
                  <a:lnTo>
                    <a:pt x="785317" y="287947"/>
                  </a:lnTo>
                  <a:lnTo>
                    <a:pt x="787374" y="298145"/>
                  </a:lnTo>
                  <a:lnTo>
                    <a:pt x="792988" y="306463"/>
                  </a:lnTo>
                  <a:lnTo>
                    <a:pt x="801306" y="312077"/>
                  </a:lnTo>
                  <a:lnTo>
                    <a:pt x="811504" y="314121"/>
                  </a:lnTo>
                  <a:lnTo>
                    <a:pt x="821690" y="312077"/>
                  </a:lnTo>
                  <a:lnTo>
                    <a:pt x="830008" y="306463"/>
                  </a:lnTo>
                  <a:lnTo>
                    <a:pt x="835621" y="298145"/>
                  </a:lnTo>
                  <a:lnTo>
                    <a:pt x="837679" y="287947"/>
                  </a:lnTo>
                  <a:close/>
                </a:path>
                <a:path w="1885314" h="1885315">
                  <a:moveTo>
                    <a:pt x="837679" y="26174"/>
                  </a:moveTo>
                  <a:lnTo>
                    <a:pt x="835621" y="15989"/>
                  </a:lnTo>
                  <a:lnTo>
                    <a:pt x="830008" y="7670"/>
                  </a:lnTo>
                  <a:lnTo>
                    <a:pt x="821690" y="2057"/>
                  </a:lnTo>
                  <a:lnTo>
                    <a:pt x="811504" y="0"/>
                  </a:lnTo>
                  <a:lnTo>
                    <a:pt x="801306" y="2057"/>
                  </a:lnTo>
                  <a:lnTo>
                    <a:pt x="792988" y="7670"/>
                  </a:lnTo>
                  <a:lnTo>
                    <a:pt x="787374" y="15989"/>
                  </a:lnTo>
                  <a:lnTo>
                    <a:pt x="785317" y="26174"/>
                  </a:lnTo>
                  <a:lnTo>
                    <a:pt x="787374" y="36372"/>
                  </a:lnTo>
                  <a:lnTo>
                    <a:pt x="792988" y="44691"/>
                  </a:lnTo>
                  <a:lnTo>
                    <a:pt x="801306" y="50304"/>
                  </a:lnTo>
                  <a:lnTo>
                    <a:pt x="811504" y="52349"/>
                  </a:lnTo>
                  <a:lnTo>
                    <a:pt x="821690" y="50304"/>
                  </a:lnTo>
                  <a:lnTo>
                    <a:pt x="830008" y="44691"/>
                  </a:lnTo>
                  <a:lnTo>
                    <a:pt x="835621" y="36372"/>
                  </a:lnTo>
                  <a:lnTo>
                    <a:pt x="837679" y="26174"/>
                  </a:lnTo>
                  <a:close/>
                </a:path>
                <a:path w="1885314" h="1885315">
                  <a:moveTo>
                    <a:pt x="1099451" y="1858581"/>
                  </a:moveTo>
                  <a:lnTo>
                    <a:pt x="1097394" y="1848396"/>
                  </a:lnTo>
                  <a:lnTo>
                    <a:pt x="1091780" y="1840077"/>
                  </a:lnTo>
                  <a:lnTo>
                    <a:pt x="1083462" y="1834464"/>
                  </a:lnTo>
                  <a:lnTo>
                    <a:pt x="1073277" y="1832406"/>
                  </a:lnTo>
                  <a:lnTo>
                    <a:pt x="1063078" y="1834464"/>
                  </a:lnTo>
                  <a:lnTo>
                    <a:pt x="1054760" y="1840077"/>
                  </a:lnTo>
                  <a:lnTo>
                    <a:pt x="1049147" y="1848396"/>
                  </a:lnTo>
                  <a:lnTo>
                    <a:pt x="1047089" y="1858581"/>
                  </a:lnTo>
                  <a:lnTo>
                    <a:pt x="1049147" y="1868779"/>
                  </a:lnTo>
                  <a:lnTo>
                    <a:pt x="1054760" y="1877098"/>
                  </a:lnTo>
                  <a:lnTo>
                    <a:pt x="1063078" y="1882698"/>
                  </a:lnTo>
                  <a:lnTo>
                    <a:pt x="1073277" y="1884756"/>
                  </a:lnTo>
                  <a:lnTo>
                    <a:pt x="1083462" y="1882698"/>
                  </a:lnTo>
                  <a:lnTo>
                    <a:pt x="1091780" y="1877098"/>
                  </a:lnTo>
                  <a:lnTo>
                    <a:pt x="1097394" y="1868779"/>
                  </a:lnTo>
                  <a:lnTo>
                    <a:pt x="1099451" y="1858581"/>
                  </a:lnTo>
                  <a:close/>
                </a:path>
                <a:path w="1885314" h="1885315">
                  <a:moveTo>
                    <a:pt x="1099451" y="1596809"/>
                  </a:moveTo>
                  <a:lnTo>
                    <a:pt x="1097394" y="1586623"/>
                  </a:lnTo>
                  <a:lnTo>
                    <a:pt x="1091780" y="1578305"/>
                  </a:lnTo>
                  <a:lnTo>
                    <a:pt x="1083462" y="1572691"/>
                  </a:lnTo>
                  <a:lnTo>
                    <a:pt x="1073277" y="1570634"/>
                  </a:lnTo>
                  <a:lnTo>
                    <a:pt x="1063078" y="1572691"/>
                  </a:lnTo>
                  <a:lnTo>
                    <a:pt x="1054760" y="1578305"/>
                  </a:lnTo>
                  <a:lnTo>
                    <a:pt x="1049147" y="1586623"/>
                  </a:lnTo>
                  <a:lnTo>
                    <a:pt x="1047089" y="1596809"/>
                  </a:lnTo>
                  <a:lnTo>
                    <a:pt x="1049147" y="1607007"/>
                  </a:lnTo>
                  <a:lnTo>
                    <a:pt x="1054760" y="1615325"/>
                  </a:lnTo>
                  <a:lnTo>
                    <a:pt x="1063078" y="1620926"/>
                  </a:lnTo>
                  <a:lnTo>
                    <a:pt x="1073277" y="1622983"/>
                  </a:lnTo>
                  <a:lnTo>
                    <a:pt x="1083462" y="1620926"/>
                  </a:lnTo>
                  <a:lnTo>
                    <a:pt x="1091780" y="1615325"/>
                  </a:lnTo>
                  <a:lnTo>
                    <a:pt x="1097394" y="1607007"/>
                  </a:lnTo>
                  <a:lnTo>
                    <a:pt x="1099451" y="1596809"/>
                  </a:lnTo>
                  <a:close/>
                </a:path>
                <a:path w="1885314" h="1885315">
                  <a:moveTo>
                    <a:pt x="1099451" y="1335036"/>
                  </a:moveTo>
                  <a:lnTo>
                    <a:pt x="1097394" y="1324851"/>
                  </a:lnTo>
                  <a:lnTo>
                    <a:pt x="1091780" y="1316532"/>
                  </a:lnTo>
                  <a:lnTo>
                    <a:pt x="1083462" y="1310919"/>
                  </a:lnTo>
                  <a:lnTo>
                    <a:pt x="1073277" y="1308862"/>
                  </a:lnTo>
                  <a:lnTo>
                    <a:pt x="1063078" y="1310919"/>
                  </a:lnTo>
                  <a:lnTo>
                    <a:pt x="1054760" y="1316532"/>
                  </a:lnTo>
                  <a:lnTo>
                    <a:pt x="1049147" y="1324851"/>
                  </a:lnTo>
                  <a:lnTo>
                    <a:pt x="1047089" y="1335036"/>
                  </a:lnTo>
                  <a:lnTo>
                    <a:pt x="1049147" y="1345234"/>
                  </a:lnTo>
                  <a:lnTo>
                    <a:pt x="1054760" y="1353553"/>
                  </a:lnTo>
                  <a:lnTo>
                    <a:pt x="1063078" y="1359154"/>
                  </a:lnTo>
                  <a:lnTo>
                    <a:pt x="1073277" y="1361211"/>
                  </a:lnTo>
                  <a:lnTo>
                    <a:pt x="1083462" y="1359154"/>
                  </a:lnTo>
                  <a:lnTo>
                    <a:pt x="1091780" y="1353553"/>
                  </a:lnTo>
                  <a:lnTo>
                    <a:pt x="1097394" y="1345234"/>
                  </a:lnTo>
                  <a:lnTo>
                    <a:pt x="1099451" y="1335036"/>
                  </a:lnTo>
                  <a:close/>
                </a:path>
                <a:path w="1885314" h="1885315">
                  <a:moveTo>
                    <a:pt x="1099451" y="1073264"/>
                  </a:moveTo>
                  <a:lnTo>
                    <a:pt x="1097394" y="1063078"/>
                  </a:lnTo>
                  <a:lnTo>
                    <a:pt x="1091780" y="1054760"/>
                  </a:lnTo>
                  <a:lnTo>
                    <a:pt x="1083462" y="1049147"/>
                  </a:lnTo>
                  <a:lnTo>
                    <a:pt x="1073277" y="1047089"/>
                  </a:lnTo>
                  <a:lnTo>
                    <a:pt x="1063078" y="1049147"/>
                  </a:lnTo>
                  <a:lnTo>
                    <a:pt x="1054760" y="1054760"/>
                  </a:lnTo>
                  <a:lnTo>
                    <a:pt x="1049147" y="1063078"/>
                  </a:lnTo>
                  <a:lnTo>
                    <a:pt x="1047089" y="1073264"/>
                  </a:lnTo>
                  <a:lnTo>
                    <a:pt x="1049147" y="1083462"/>
                  </a:lnTo>
                  <a:lnTo>
                    <a:pt x="1054760" y="1091780"/>
                  </a:lnTo>
                  <a:lnTo>
                    <a:pt x="1063078" y="1097381"/>
                  </a:lnTo>
                  <a:lnTo>
                    <a:pt x="1073277" y="1099439"/>
                  </a:lnTo>
                  <a:lnTo>
                    <a:pt x="1083462" y="1097381"/>
                  </a:lnTo>
                  <a:lnTo>
                    <a:pt x="1091780" y="1091780"/>
                  </a:lnTo>
                  <a:lnTo>
                    <a:pt x="1097394" y="1083462"/>
                  </a:lnTo>
                  <a:lnTo>
                    <a:pt x="1099451" y="1073264"/>
                  </a:lnTo>
                  <a:close/>
                </a:path>
                <a:path w="1885314" h="1885315">
                  <a:moveTo>
                    <a:pt x="1099451" y="811491"/>
                  </a:moveTo>
                  <a:lnTo>
                    <a:pt x="1097394" y="801306"/>
                  </a:lnTo>
                  <a:lnTo>
                    <a:pt x="1091780" y="792988"/>
                  </a:lnTo>
                  <a:lnTo>
                    <a:pt x="1083462" y="787374"/>
                  </a:lnTo>
                  <a:lnTo>
                    <a:pt x="1073277" y="785317"/>
                  </a:lnTo>
                  <a:lnTo>
                    <a:pt x="1063078" y="787374"/>
                  </a:lnTo>
                  <a:lnTo>
                    <a:pt x="1054760" y="792988"/>
                  </a:lnTo>
                  <a:lnTo>
                    <a:pt x="1049147" y="801306"/>
                  </a:lnTo>
                  <a:lnTo>
                    <a:pt x="1047089" y="811491"/>
                  </a:lnTo>
                  <a:lnTo>
                    <a:pt x="1049147" y="821690"/>
                  </a:lnTo>
                  <a:lnTo>
                    <a:pt x="1054760" y="830008"/>
                  </a:lnTo>
                  <a:lnTo>
                    <a:pt x="1063078" y="835609"/>
                  </a:lnTo>
                  <a:lnTo>
                    <a:pt x="1073277" y="837666"/>
                  </a:lnTo>
                  <a:lnTo>
                    <a:pt x="1083462" y="835609"/>
                  </a:lnTo>
                  <a:lnTo>
                    <a:pt x="1091780" y="830008"/>
                  </a:lnTo>
                  <a:lnTo>
                    <a:pt x="1097394" y="821690"/>
                  </a:lnTo>
                  <a:lnTo>
                    <a:pt x="1099451" y="811491"/>
                  </a:lnTo>
                  <a:close/>
                </a:path>
                <a:path w="1885314" h="1885315">
                  <a:moveTo>
                    <a:pt x="1099451" y="549719"/>
                  </a:moveTo>
                  <a:lnTo>
                    <a:pt x="1097394" y="539534"/>
                  </a:lnTo>
                  <a:lnTo>
                    <a:pt x="1091780" y="531215"/>
                  </a:lnTo>
                  <a:lnTo>
                    <a:pt x="1083462" y="525602"/>
                  </a:lnTo>
                  <a:lnTo>
                    <a:pt x="1073277" y="523544"/>
                  </a:lnTo>
                  <a:lnTo>
                    <a:pt x="1063078" y="525602"/>
                  </a:lnTo>
                  <a:lnTo>
                    <a:pt x="1054760" y="531215"/>
                  </a:lnTo>
                  <a:lnTo>
                    <a:pt x="1049147" y="539534"/>
                  </a:lnTo>
                  <a:lnTo>
                    <a:pt x="1047089" y="549719"/>
                  </a:lnTo>
                  <a:lnTo>
                    <a:pt x="1049147" y="559917"/>
                  </a:lnTo>
                  <a:lnTo>
                    <a:pt x="1054760" y="568236"/>
                  </a:lnTo>
                  <a:lnTo>
                    <a:pt x="1063078" y="573836"/>
                  </a:lnTo>
                  <a:lnTo>
                    <a:pt x="1073277" y="575894"/>
                  </a:lnTo>
                  <a:lnTo>
                    <a:pt x="1083462" y="573836"/>
                  </a:lnTo>
                  <a:lnTo>
                    <a:pt x="1091780" y="568236"/>
                  </a:lnTo>
                  <a:lnTo>
                    <a:pt x="1097394" y="559917"/>
                  </a:lnTo>
                  <a:lnTo>
                    <a:pt x="1099451" y="549719"/>
                  </a:lnTo>
                  <a:close/>
                </a:path>
                <a:path w="1885314" h="1885315">
                  <a:moveTo>
                    <a:pt x="1099451" y="287947"/>
                  </a:moveTo>
                  <a:lnTo>
                    <a:pt x="1097394" y="277761"/>
                  </a:lnTo>
                  <a:lnTo>
                    <a:pt x="1091780" y="269443"/>
                  </a:lnTo>
                  <a:lnTo>
                    <a:pt x="1083462" y="263829"/>
                  </a:lnTo>
                  <a:lnTo>
                    <a:pt x="1073277" y="261772"/>
                  </a:lnTo>
                  <a:lnTo>
                    <a:pt x="1063078" y="263829"/>
                  </a:lnTo>
                  <a:lnTo>
                    <a:pt x="1054760" y="269443"/>
                  </a:lnTo>
                  <a:lnTo>
                    <a:pt x="1049147" y="277761"/>
                  </a:lnTo>
                  <a:lnTo>
                    <a:pt x="1047089" y="287947"/>
                  </a:lnTo>
                  <a:lnTo>
                    <a:pt x="1049147" y="298145"/>
                  </a:lnTo>
                  <a:lnTo>
                    <a:pt x="1054760" y="306463"/>
                  </a:lnTo>
                  <a:lnTo>
                    <a:pt x="1063078" y="312077"/>
                  </a:lnTo>
                  <a:lnTo>
                    <a:pt x="1073277" y="314121"/>
                  </a:lnTo>
                  <a:lnTo>
                    <a:pt x="1083462" y="312077"/>
                  </a:lnTo>
                  <a:lnTo>
                    <a:pt x="1091780" y="306463"/>
                  </a:lnTo>
                  <a:lnTo>
                    <a:pt x="1097394" y="298145"/>
                  </a:lnTo>
                  <a:lnTo>
                    <a:pt x="1099451" y="287947"/>
                  </a:lnTo>
                  <a:close/>
                </a:path>
                <a:path w="1885314" h="1885315">
                  <a:moveTo>
                    <a:pt x="1099451" y="26174"/>
                  </a:moveTo>
                  <a:lnTo>
                    <a:pt x="1097394" y="15989"/>
                  </a:lnTo>
                  <a:lnTo>
                    <a:pt x="1091780" y="7670"/>
                  </a:lnTo>
                  <a:lnTo>
                    <a:pt x="1083462" y="2057"/>
                  </a:lnTo>
                  <a:lnTo>
                    <a:pt x="1073277" y="0"/>
                  </a:lnTo>
                  <a:lnTo>
                    <a:pt x="1063078" y="2057"/>
                  </a:lnTo>
                  <a:lnTo>
                    <a:pt x="1054760" y="7670"/>
                  </a:lnTo>
                  <a:lnTo>
                    <a:pt x="1049147" y="15989"/>
                  </a:lnTo>
                  <a:lnTo>
                    <a:pt x="1047089" y="26174"/>
                  </a:lnTo>
                  <a:lnTo>
                    <a:pt x="1049147" y="36372"/>
                  </a:lnTo>
                  <a:lnTo>
                    <a:pt x="1054760" y="44691"/>
                  </a:lnTo>
                  <a:lnTo>
                    <a:pt x="1063078" y="50304"/>
                  </a:lnTo>
                  <a:lnTo>
                    <a:pt x="1073277" y="52349"/>
                  </a:lnTo>
                  <a:lnTo>
                    <a:pt x="1083462" y="50304"/>
                  </a:lnTo>
                  <a:lnTo>
                    <a:pt x="1091780" y="44691"/>
                  </a:lnTo>
                  <a:lnTo>
                    <a:pt x="1097394" y="36372"/>
                  </a:lnTo>
                  <a:lnTo>
                    <a:pt x="1099451" y="26174"/>
                  </a:lnTo>
                  <a:close/>
                </a:path>
                <a:path w="1885314" h="1885315">
                  <a:moveTo>
                    <a:pt x="1361224" y="1858581"/>
                  </a:moveTo>
                  <a:lnTo>
                    <a:pt x="1359166" y="1848396"/>
                  </a:lnTo>
                  <a:lnTo>
                    <a:pt x="1353553" y="1840077"/>
                  </a:lnTo>
                  <a:lnTo>
                    <a:pt x="1345234" y="1834464"/>
                  </a:lnTo>
                  <a:lnTo>
                    <a:pt x="1335049" y="1832406"/>
                  </a:lnTo>
                  <a:lnTo>
                    <a:pt x="1324851" y="1834464"/>
                  </a:lnTo>
                  <a:lnTo>
                    <a:pt x="1316532" y="1840077"/>
                  </a:lnTo>
                  <a:lnTo>
                    <a:pt x="1310919" y="1848396"/>
                  </a:lnTo>
                  <a:lnTo>
                    <a:pt x="1308862" y="1858581"/>
                  </a:lnTo>
                  <a:lnTo>
                    <a:pt x="1310919" y="1868779"/>
                  </a:lnTo>
                  <a:lnTo>
                    <a:pt x="1316532" y="1877098"/>
                  </a:lnTo>
                  <a:lnTo>
                    <a:pt x="1324851" y="1882698"/>
                  </a:lnTo>
                  <a:lnTo>
                    <a:pt x="1335049" y="1884756"/>
                  </a:lnTo>
                  <a:lnTo>
                    <a:pt x="1345234" y="1882698"/>
                  </a:lnTo>
                  <a:lnTo>
                    <a:pt x="1353553" y="1877098"/>
                  </a:lnTo>
                  <a:lnTo>
                    <a:pt x="1359166" y="1868779"/>
                  </a:lnTo>
                  <a:lnTo>
                    <a:pt x="1361224" y="1858581"/>
                  </a:lnTo>
                  <a:close/>
                </a:path>
                <a:path w="1885314" h="1885315">
                  <a:moveTo>
                    <a:pt x="1361224" y="1596809"/>
                  </a:moveTo>
                  <a:lnTo>
                    <a:pt x="1359166" y="1586623"/>
                  </a:lnTo>
                  <a:lnTo>
                    <a:pt x="1353553" y="1578305"/>
                  </a:lnTo>
                  <a:lnTo>
                    <a:pt x="1345234" y="1572691"/>
                  </a:lnTo>
                  <a:lnTo>
                    <a:pt x="1335049" y="1570634"/>
                  </a:lnTo>
                  <a:lnTo>
                    <a:pt x="1324851" y="1572691"/>
                  </a:lnTo>
                  <a:lnTo>
                    <a:pt x="1316532" y="1578305"/>
                  </a:lnTo>
                  <a:lnTo>
                    <a:pt x="1310919" y="1586623"/>
                  </a:lnTo>
                  <a:lnTo>
                    <a:pt x="1308862" y="1596809"/>
                  </a:lnTo>
                  <a:lnTo>
                    <a:pt x="1310919" y="1607007"/>
                  </a:lnTo>
                  <a:lnTo>
                    <a:pt x="1316532" y="1615325"/>
                  </a:lnTo>
                  <a:lnTo>
                    <a:pt x="1324851" y="1620926"/>
                  </a:lnTo>
                  <a:lnTo>
                    <a:pt x="1335049" y="1622983"/>
                  </a:lnTo>
                  <a:lnTo>
                    <a:pt x="1345234" y="1620926"/>
                  </a:lnTo>
                  <a:lnTo>
                    <a:pt x="1353553" y="1615325"/>
                  </a:lnTo>
                  <a:lnTo>
                    <a:pt x="1359166" y="1607007"/>
                  </a:lnTo>
                  <a:lnTo>
                    <a:pt x="1361224" y="1596809"/>
                  </a:lnTo>
                  <a:close/>
                </a:path>
                <a:path w="1885314" h="1885315">
                  <a:moveTo>
                    <a:pt x="1361224" y="1335036"/>
                  </a:moveTo>
                  <a:lnTo>
                    <a:pt x="1359166" y="1324851"/>
                  </a:lnTo>
                  <a:lnTo>
                    <a:pt x="1353553" y="1316532"/>
                  </a:lnTo>
                  <a:lnTo>
                    <a:pt x="1345234" y="1310919"/>
                  </a:lnTo>
                  <a:lnTo>
                    <a:pt x="1335049" y="1308862"/>
                  </a:lnTo>
                  <a:lnTo>
                    <a:pt x="1324851" y="1310919"/>
                  </a:lnTo>
                  <a:lnTo>
                    <a:pt x="1316532" y="1316532"/>
                  </a:lnTo>
                  <a:lnTo>
                    <a:pt x="1310919" y="1324851"/>
                  </a:lnTo>
                  <a:lnTo>
                    <a:pt x="1308862" y="1335036"/>
                  </a:lnTo>
                  <a:lnTo>
                    <a:pt x="1310919" y="1345234"/>
                  </a:lnTo>
                  <a:lnTo>
                    <a:pt x="1316532" y="1353553"/>
                  </a:lnTo>
                  <a:lnTo>
                    <a:pt x="1324851" y="1359154"/>
                  </a:lnTo>
                  <a:lnTo>
                    <a:pt x="1335049" y="1361211"/>
                  </a:lnTo>
                  <a:lnTo>
                    <a:pt x="1345234" y="1359154"/>
                  </a:lnTo>
                  <a:lnTo>
                    <a:pt x="1353553" y="1353553"/>
                  </a:lnTo>
                  <a:lnTo>
                    <a:pt x="1359166" y="1345234"/>
                  </a:lnTo>
                  <a:lnTo>
                    <a:pt x="1361224" y="1335036"/>
                  </a:lnTo>
                  <a:close/>
                </a:path>
                <a:path w="1885314" h="1885315">
                  <a:moveTo>
                    <a:pt x="1361224" y="1073264"/>
                  </a:moveTo>
                  <a:lnTo>
                    <a:pt x="1359166" y="1063078"/>
                  </a:lnTo>
                  <a:lnTo>
                    <a:pt x="1353553" y="1054760"/>
                  </a:lnTo>
                  <a:lnTo>
                    <a:pt x="1345234" y="1049147"/>
                  </a:lnTo>
                  <a:lnTo>
                    <a:pt x="1335049" y="1047089"/>
                  </a:lnTo>
                  <a:lnTo>
                    <a:pt x="1324851" y="1049147"/>
                  </a:lnTo>
                  <a:lnTo>
                    <a:pt x="1316532" y="1054760"/>
                  </a:lnTo>
                  <a:lnTo>
                    <a:pt x="1310919" y="1063078"/>
                  </a:lnTo>
                  <a:lnTo>
                    <a:pt x="1308862" y="1073264"/>
                  </a:lnTo>
                  <a:lnTo>
                    <a:pt x="1310919" y="1083462"/>
                  </a:lnTo>
                  <a:lnTo>
                    <a:pt x="1316532" y="1091780"/>
                  </a:lnTo>
                  <a:lnTo>
                    <a:pt x="1324851" y="1097381"/>
                  </a:lnTo>
                  <a:lnTo>
                    <a:pt x="1335049" y="1099439"/>
                  </a:lnTo>
                  <a:lnTo>
                    <a:pt x="1345234" y="1097381"/>
                  </a:lnTo>
                  <a:lnTo>
                    <a:pt x="1353553" y="1091780"/>
                  </a:lnTo>
                  <a:lnTo>
                    <a:pt x="1359166" y="1083462"/>
                  </a:lnTo>
                  <a:lnTo>
                    <a:pt x="1361224" y="1073264"/>
                  </a:lnTo>
                  <a:close/>
                </a:path>
                <a:path w="1885314" h="1885315">
                  <a:moveTo>
                    <a:pt x="1361224" y="811491"/>
                  </a:moveTo>
                  <a:lnTo>
                    <a:pt x="1359166" y="801306"/>
                  </a:lnTo>
                  <a:lnTo>
                    <a:pt x="1353553" y="792988"/>
                  </a:lnTo>
                  <a:lnTo>
                    <a:pt x="1345234" y="787374"/>
                  </a:lnTo>
                  <a:lnTo>
                    <a:pt x="1335049" y="785317"/>
                  </a:lnTo>
                  <a:lnTo>
                    <a:pt x="1324851" y="787374"/>
                  </a:lnTo>
                  <a:lnTo>
                    <a:pt x="1316532" y="792988"/>
                  </a:lnTo>
                  <a:lnTo>
                    <a:pt x="1310919" y="801306"/>
                  </a:lnTo>
                  <a:lnTo>
                    <a:pt x="1308862" y="811491"/>
                  </a:lnTo>
                  <a:lnTo>
                    <a:pt x="1310919" y="821690"/>
                  </a:lnTo>
                  <a:lnTo>
                    <a:pt x="1316532" y="830008"/>
                  </a:lnTo>
                  <a:lnTo>
                    <a:pt x="1324851" y="835609"/>
                  </a:lnTo>
                  <a:lnTo>
                    <a:pt x="1335049" y="837666"/>
                  </a:lnTo>
                  <a:lnTo>
                    <a:pt x="1345234" y="835609"/>
                  </a:lnTo>
                  <a:lnTo>
                    <a:pt x="1353553" y="830008"/>
                  </a:lnTo>
                  <a:lnTo>
                    <a:pt x="1359166" y="821690"/>
                  </a:lnTo>
                  <a:lnTo>
                    <a:pt x="1361224" y="811491"/>
                  </a:lnTo>
                  <a:close/>
                </a:path>
                <a:path w="1885314" h="1885315">
                  <a:moveTo>
                    <a:pt x="1361224" y="549719"/>
                  </a:moveTo>
                  <a:lnTo>
                    <a:pt x="1359166" y="539534"/>
                  </a:lnTo>
                  <a:lnTo>
                    <a:pt x="1353553" y="531215"/>
                  </a:lnTo>
                  <a:lnTo>
                    <a:pt x="1345234" y="525602"/>
                  </a:lnTo>
                  <a:lnTo>
                    <a:pt x="1335049" y="523544"/>
                  </a:lnTo>
                  <a:lnTo>
                    <a:pt x="1324851" y="525602"/>
                  </a:lnTo>
                  <a:lnTo>
                    <a:pt x="1316532" y="531215"/>
                  </a:lnTo>
                  <a:lnTo>
                    <a:pt x="1310919" y="539534"/>
                  </a:lnTo>
                  <a:lnTo>
                    <a:pt x="1308862" y="549719"/>
                  </a:lnTo>
                  <a:lnTo>
                    <a:pt x="1310919" y="559917"/>
                  </a:lnTo>
                  <a:lnTo>
                    <a:pt x="1316532" y="568236"/>
                  </a:lnTo>
                  <a:lnTo>
                    <a:pt x="1324851" y="573836"/>
                  </a:lnTo>
                  <a:lnTo>
                    <a:pt x="1335049" y="575894"/>
                  </a:lnTo>
                  <a:lnTo>
                    <a:pt x="1345234" y="573836"/>
                  </a:lnTo>
                  <a:lnTo>
                    <a:pt x="1353553" y="568236"/>
                  </a:lnTo>
                  <a:lnTo>
                    <a:pt x="1359166" y="559917"/>
                  </a:lnTo>
                  <a:lnTo>
                    <a:pt x="1361224" y="549719"/>
                  </a:lnTo>
                  <a:close/>
                </a:path>
                <a:path w="1885314" h="1885315">
                  <a:moveTo>
                    <a:pt x="1361224" y="287947"/>
                  </a:moveTo>
                  <a:lnTo>
                    <a:pt x="1359166" y="277761"/>
                  </a:lnTo>
                  <a:lnTo>
                    <a:pt x="1353553" y="269443"/>
                  </a:lnTo>
                  <a:lnTo>
                    <a:pt x="1345234" y="263829"/>
                  </a:lnTo>
                  <a:lnTo>
                    <a:pt x="1335049" y="261772"/>
                  </a:lnTo>
                  <a:lnTo>
                    <a:pt x="1324851" y="263829"/>
                  </a:lnTo>
                  <a:lnTo>
                    <a:pt x="1316532" y="269443"/>
                  </a:lnTo>
                  <a:lnTo>
                    <a:pt x="1310919" y="277761"/>
                  </a:lnTo>
                  <a:lnTo>
                    <a:pt x="1308862" y="287947"/>
                  </a:lnTo>
                  <a:lnTo>
                    <a:pt x="1310919" y="298145"/>
                  </a:lnTo>
                  <a:lnTo>
                    <a:pt x="1316532" y="306463"/>
                  </a:lnTo>
                  <a:lnTo>
                    <a:pt x="1324851" y="312077"/>
                  </a:lnTo>
                  <a:lnTo>
                    <a:pt x="1335049" y="314121"/>
                  </a:lnTo>
                  <a:lnTo>
                    <a:pt x="1345234" y="312077"/>
                  </a:lnTo>
                  <a:lnTo>
                    <a:pt x="1353553" y="306463"/>
                  </a:lnTo>
                  <a:lnTo>
                    <a:pt x="1359166" y="298145"/>
                  </a:lnTo>
                  <a:lnTo>
                    <a:pt x="1361224" y="287947"/>
                  </a:lnTo>
                  <a:close/>
                </a:path>
                <a:path w="1885314" h="1885315">
                  <a:moveTo>
                    <a:pt x="1361224" y="26174"/>
                  </a:moveTo>
                  <a:lnTo>
                    <a:pt x="1359166" y="15989"/>
                  </a:lnTo>
                  <a:lnTo>
                    <a:pt x="1353553" y="7670"/>
                  </a:lnTo>
                  <a:lnTo>
                    <a:pt x="1345234" y="2057"/>
                  </a:lnTo>
                  <a:lnTo>
                    <a:pt x="1335049" y="0"/>
                  </a:lnTo>
                  <a:lnTo>
                    <a:pt x="1324851" y="2057"/>
                  </a:lnTo>
                  <a:lnTo>
                    <a:pt x="1316532" y="7670"/>
                  </a:lnTo>
                  <a:lnTo>
                    <a:pt x="1310919" y="15989"/>
                  </a:lnTo>
                  <a:lnTo>
                    <a:pt x="1308862" y="26174"/>
                  </a:lnTo>
                  <a:lnTo>
                    <a:pt x="1310919" y="36372"/>
                  </a:lnTo>
                  <a:lnTo>
                    <a:pt x="1316532" y="44691"/>
                  </a:lnTo>
                  <a:lnTo>
                    <a:pt x="1324851" y="50304"/>
                  </a:lnTo>
                  <a:lnTo>
                    <a:pt x="1335049" y="52349"/>
                  </a:lnTo>
                  <a:lnTo>
                    <a:pt x="1345234" y="50304"/>
                  </a:lnTo>
                  <a:lnTo>
                    <a:pt x="1353553" y="44691"/>
                  </a:lnTo>
                  <a:lnTo>
                    <a:pt x="1359166" y="36372"/>
                  </a:lnTo>
                  <a:lnTo>
                    <a:pt x="1361224" y="26174"/>
                  </a:lnTo>
                  <a:close/>
                </a:path>
                <a:path w="1885314" h="1885315">
                  <a:moveTo>
                    <a:pt x="1622996" y="1858581"/>
                  </a:moveTo>
                  <a:lnTo>
                    <a:pt x="1620939" y="1848396"/>
                  </a:lnTo>
                  <a:lnTo>
                    <a:pt x="1615325" y="1840077"/>
                  </a:lnTo>
                  <a:lnTo>
                    <a:pt x="1607007" y="1834464"/>
                  </a:lnTo>
                  <a:lnTo>
                    <a:pt x="1596821" y="1832406"/>
                  </a:lnTo>
                  <a:lnTo>
                    <a:pt x="1586623" y="1834464"/>
                  </a:lnTo>
                  <a:lnTo>
                    <a:pt x="1578305" y="1840077"/>
                  </a:lnTo>
                  <a:lnTo>
                    <a:pt x="1572691" y="1848396"/>
                  </a:lnTo>
                  <a:lnTo>
                    <a:pt x="1570634" y="1858581"/>
                  </a:lnTo>
                  <a:lnTo>
                    <a:pt x="1572691" y="1868779"/>
                  </a:lnTo>
                  <a:lnTo>
                    <a:pt x="1578305" y="1877098"/>
                  </a:lnTo>
                  <a:lnTo>
                    <a:pt x="1586623" y="1882698"/>
                  </a:lnTo>
                  <a:lnTo>
                    <a:pt x="1596821" y="1884756"/>
                  </a:lnTo>
                  <a:lnTo>
                    <a:pt x="1607007" y="1882698"/>
                  </a:lnTo>
                  <a:lnTo>
                    <a:pt x="1615325" y="1877098"/>
                  </a:lnTo>
                  <a:lnTo>
                    <a:pt x="1620939" y="1868779"/>
                  </a:lnTo>
                  <a:lnTo>
                    <a:pt x="1622996" y="1858581"/>
                  </a:lnTo>
                  <a:close/>
                </a:path>
                <a:path w="1885314" h="1885315">
                  <a:moveTo>
                    <a:pt x="1622996" y="1596809"/>
                  </a:moveTo>
                  <a:lnTo>
                    <a:pt x="1620939" y="1586623"/>
                  </a:lnTo>
                  <a:lnTo>
                    <a:pt x="1615325" y="1578305"/>
                  </a:lnTo>
                  <a:lnTo>
                    <a:pt x="1607007" y="1572691"/>
                  </a:lnTo>
                  <a:lnTo>
                    <a:pt x="1596821" y="1570634"/>
                  </a:lnTo>
                  <a:lnTo>
                    <a:pt x="1586623" y="1572691"/>
                  </a:lnTo>
                  <a:lnTo>
                    <a:pt x="1578305" y="1578305"/>
                  </a:lnTo>
                  <a:lnTo>
                    <a:pt x="1572691" y="1586623"/>
                  </a:lnTo>
                  <a:lnTo>
                    <a:pt x="1570634" y="1596809"/>
                  </a:lnTo>
                  <a:lnTo>
                    <a:pt x="1572691" y="1607007"/>
                  </a:lnTo>
                  <a:lnTo>
                    <a:pt x="1578305" y="1615325"/>
                  </a:lnTo>
                  <a:lnTo>
                    <a:pt x="1586623" y="1620926"/>
                  </a:lnTo>
                  <a:lnTo>
                    <a:pt x="1596821" y="1622983"/>
                  </a:lnTo>
                  <a:lnTo>
                    <a:pt x="1607007" y="1620926"/>
                  </a:lnTo>
                  <a:lnTo>
                    <a:pt x="1615325" y="1615325"/>
                  </a:lnTo>
                  <a:lnTo>
                    <a:pt x="1620939" y="1607007"/>
                  </a:lnTo>
                  <a:lnTo>
                    <a:pt x="1622996" y="1596809"/>
                  </a:lnTo>
                  <a:close/>
                </a:path>
                <a:path w="1885314" h="1885315">
                  <a:moveTo>
                    <a:pt x="1622996" y="1335036"/>
                  </a:moveTo>
                  <a:lnTo>
                    <a:pt x="1620939" y="1324851"/>
                  </a:lnTo>
                  <a:lnTo>
                    <a:pt x="1615325" y="1316532"/>
                  </a:lnTo>
                  <a:lnTo>
                    <a:pt x="1607007" y="1310919"/>
                  </a:lnTo>
                  <a:lnTo>
                    <a:pt x="1596821" y="1308862"/>
                  </a:lnTo>
                  <a:lnTo>
                    <a:pt x="1586623" y="1310919"/>
                  </a:lnTo>
                  <a:lnTo>
                    <a:pt x="1578305" y="1316532"/>
                  </a:lnTo>
                  <a:lnTo>
                    <a:pt x="1572691" y="1324851"/>
                  </a:lnTo>
                  <a:lnTo>
                    <a:pt x="1570634" y="1335036"/>
                  </a:lnTo>
                  <a:lnTo>
                    <a:pt x="1572691" y="1345234"/>
                  </a:lnTo>
                  <a:lnTo>
                    <a:pt x="1578305" y="1353553"/>
                  </a:lnTo>
                  <a:lnTo>
                    <a:pt x="1586623" y="1359154"/>
                  </a:lnTo>
                  <a:lnTo>
                    <a:pt x="1596821" y="1361211"/>
                  </a:lnTo>
                  <a:lnTo>
                    <a:pt x="1607007" y="1359154"/>
                  </a:lnTo>
                  <a:lnTo>
                    <a:pt x="1615325" y="1353553"/>
                  </a:lnTo>
                  <a:lnTo>
                    <a:pt x="1620939" y="1345234"/>
                  </a:lnTo>
                  <a:lnTo>
                    <a:pt x="1622996" y="1335036"/>
                  </a:lnTo>
                  <a:close/>
                </a:path>
                <a:path w="1885314" h="1885315">
                  <a:moveTo>
                    <a:pt x="1622996" y="1073264"/>
                  </a:moveTo>
                  <a:lnTo>
                    <a:pt x="1620939" y="1063078"/>
                  </a:lnTo>
                  <a:lnTo>
                    <a:pt x="1615325" y="1054760"/>
                  </a:lnTo>
                  <a:lnTo>
                    <a:pt x="1607007" y="1049147"/>
                  </a:lnTo>
                  <a:lnTo>
                    <a:pt x="1596821" y="1047089"/>
                  </a:lnTo>
                  <a:lnTo>
                    <a:pt x="1586623" y="1049147"/>
                  </a:lnTo>
                  <a:lnTo>
                    <a:pt x="1578305" y="1054760"/>
                  </a:lnTo>
                  <a:lnTo>
                    <a:pt x="1572691" y="1063078"/>
                  </a:lnTo>
                  <a:lnTo>
                    <a:pt x="1570634" y="1073264"/>
                  </a:lnTo>
                  <a:lnTo>
                    <a:pt x="1572691" y="1083462"/>
                  </a:lnTo>
                  <a:lnTo>
                    <a:pt x="1578305" y="1091780"/>
                  </a:lnTo>
                  <a:lnTo>
                    <a:pt x="1586623" y="1097381"/>
                  </a:lnTo>
                  <a:lnTo>
                    <a:pt x="1596821" y="1099439"/>
                  </a:lnTo>
                  <a:lnTo>
                    <a:pt x="1607007" y="1097381"/>
                  </a:lnTo>
                  <a:lnTo>
                    <a:pt x="1615325" y="1091780"/>
                  </a:lnTo>
                  <a:lnTo>
                    <a:pt x="1620939" y="1083462"/>
                  </a:lnTo>
                  <a:lnTo>
                    <a:pt x="1622996" y="1073264"/>
                  </a:lnTo>
                  <a:close/>
                </a:path>
                <a:path w="1885314" h="1885315">
                  <a:moveTo>
                    <a:pt x="1622996" y="811491"/>
                  </a:moveTo>
                  <a:lnTo>
                    <a:pt x="1620939" y="801306"/>
                  </a:lnTo>
                  <a:lnTo>
                    <a:pt x="1615325" y="792988"/>
                  </a:lnTo>
                  <a:lnTo>
                    <a:pt x="1607007" y="787374"/>
                  </a:lnTo>
                  <a:lnTo>
                    <a:pt x="1596821" y="785317"/>
                  </a:lnTo>
                  <a:lnTo>
                    <a:pt x="1586623" y="787374"/>
                  </a:lnTo>
                  <a:lnTo>
                    <a:pt x="1578305" y="792988"/>
                  </a:lnTo>
                  <a:lnTo>
                    <a:pt x="1572691" y="801306"/>
                  </a:lnTo>
                  <a:lnTo>
                    <a:pt x="1570634" y="811491"/>
                  </a:lnTo>
                  <a:lnTo>
                    <a:pt x="1572691" y="821690"/>
                  </a:lnTo>
                  <a:lnTo>
                    <a:pt x="1578305" y="830008"/>
                  </a:lnTo>
                  <a:lnTo>
                    <a:pt x="1586623" y="835609"/>
                  </a:lnTo>
                  <a:lnTo>
                    <a:pt x="1596821" y="837666"/>
                  </a:lnTo>
                  <a:lnTo>
                    <a:pt x="1607007" y="835609"/>
                  </a:lnTo>
                  <a:lnTo>
                    <a:pt x="1615325" y="830008"/>
                  </a:lnTo>
                  <a:lnTo>
                    <a:pt x="1620939" y="821690"/>
                  </a:lnTo>
                  <a:lnTo>
                    <a:pt x="1622996" y="811491"/>
                  </a:lnTo>
                  <a:close/>
                </a:path>
                <a:path w="1885314" h="1885315">
                  <a:moveTo>
                    <a:pt x="1622996" y="549719"/>
                  </a:moveTo>
                  <a:lnTo>
                    <a:pt x="1620939" y="539534"/>
                  </a:lnTo>
                  <a:lnTo>
                    <a:pt x="1615325" y="531215"/>
                  </a:lnTo>
                  <a:lnTo>
                    <a:pt x="1607007" y="525602"/>
                  </a:lnTo>
                  <a:lnTo>
                    <a:pt x="1596821" y="523544"/>
                  </a:lnTo>
                  <a:lnTo>
                    <a:pt x="1586623" y="525602"/>
                  </a:lnTo>
                  <a:lnTo>
                    <a:pt x="1578305" y="531215"/>
                  </a:lnTo>
                  <a:lnTo>
                    <a:pt x="1572691" y="539534"/>
                  </a:lnTo>
                  <a:lnTo>
                    <a:pt x="1570634" y="549719"/>
                  </a:lnTo>
                  <a:lnTo>
                    <a:pt x="1572691" y="559917"/>
                  </a:lnTo>
                  <a:lnTo>
                    <a:pt x="1578305" y="568236"/>
                  </a:lnTo>
                  <a:lnTo>
                    <a:pt x="1586623" y="573836"/>
                  </a:lnTo>
                  <a:lnTo>
                    <a:pt x="1596821" y="575894"/>
                  </a:lnTo>
                  <a:lnTo>
                    <a:pt x="1607007" y="573836"/>
                  </a:lnTo>
                  <a:lnTo>
                    <a:pt x="1615325" y="568236"/>
                  </a:lnTo>
                  <a:lnTo>
                    <a:pt x="1620939" y="559917"/>
                  </a:lnTo>
                  <a:lnTo>
                    <a:pt x="1622996" y="549719"/>
                  </a:lnTo>
                  <a:close/>
                </a:path>
                <a:path w="1885314" h="1885315">
                  <a:moveTo>
                    <a:pt x="1622996" y="287947"/>
                  </a:moveTo>
                  <a:lnTo>
                    <a:pt x="1620939" y="277761"/>
                  </a:lnTo>
                  <a:lnTo>
                    <a:pt x="1615325" y="269443"/>
                  </a:lnTo>
                  <a:lnTo>
                    <a:pt x="1607007" y="263829"/>
                  </a:lnTo>
                  <a:lnTo>
                    <a:pt x="1596821" y="261772"/>
                  </a:lnTo>
                  <a:lnTo>
                    <a:pt x="1586623" y="263829"/>
                  </a:lnTo>
                  <a:lnTo>
                    <a:pt x="1578305" y="269443"/>
                  </a:lnTo>
                  <a:lnTo>
                    <a:pt x="1572691" y="277761"/>
                  </a:lnTo>
                  <a:lnTo>
                    <a:pt x="1570634" y="287947"/>
                  </a:lnTo>
                  <a:lnTo>
                    <a:pt x="1572691" y="298145"/>
                  </a:lnTo>
                  <a:lnTo>
                    <a:pt x="1578305" y="306463"/>
                  </a:lnTo>
                  <a:lnTo>
                    <a:pt x="1586623" y="312077"/>
                  </a:lnTo>
                  <a:lnTo>
                    <a:pt x="1596821" y="314121"/>
                  </a:lnTo>
                  <a:lnTo>
                    <a:pt x="1607007" y="312077"/>
                  </a:lnTo>
                  <a:lnTo>
                    <a:pt x="1615325" y="306463"/>
                  </a:lnTo>
                  <a:lnTo>
                    <a:pt x="1620939" y="298145"/>
                  </a:lnTo>
                  <a:lnTo>
                    <a:pt x="1622996" y="287947"/>
                  </a:lnTo>
                  <a:close/>
                </a:path>
                <a:path w="1885314" h="1885315">
                  <a:moveTo>
                    <a:pt x="1622996" y="26174"/>
                  </a:moveTo>
                  <a:lnTo>
                    <a:pt x="1620939" y="15989"/>
                  </a:lnTo>
                  <a:lnTo>
                    <a:pt x="1615325" y="7670"/>
                  </a:lnTo>
                  <a:lnTo>
                    <a:pt x="1607007" y="2057"/>
                  </a:lnTo>
                  <a:lnTo>
                    <a:pt x="1596821" y="0"/>
                  </a:lnTo>
                  <a:lnTo>
                    <a:pt x="1586623" y="2057"/>
                  </a:lnTo>
                  <a:lnTo>
                    <a:pt x="1578305" y="7670"/>
                  </a:lnTo>
                  <a:lnTo>
                    <a:pt x="1572691" y="15989"/>
                  </a:lnTo>
                  <a:lnTo>
                    <a:pt x="1570634" y="26174"/>
                  </a:lnTo>
                  <a:lnTo>
                    <a:pt x="1572691" y="36372"/>
                  </a:lnTo>
                  <a:lnTo>
                    <a:pt x="1578305" y="44691"/>
                  </a:lnTo>
                  <a:lnTo>
                    <a:pt x="1586623" y="50304"/>
                  </a:lnTo>
                  <a:lnTo>
                    <a:pt x="1596821" y="52349"/>
                  </a:lnTo>
                  <a:lnTo>
                    <a:pt x="1607007" y="50304"/>
                  </a:lnTo>
                  <a:lnTo>
                    <a:pt x="1615325" y="44691"/>
                  </a:lnTo>
                  <a:lnTo>
                    <a:pt x="1620939" y="36372"/>
                  </a:lnTo>
                  <a:lnTo>
                    <a:pt x="1622996" y="26174"/>
                  </a:lnTo>
                  <a:close/>
                </a:path>
                <a:path w="1885314" h="1885315">
                  <a:moveTo>
                    <a:pt x="1884768" y="1858581"/>
                  </a:moveTo>
                  <a:lnTo>
                    <a:pt x="1882711" y="1848396"/>
                  </a:lnTo>
                  <a:lnTo>
                    <a:pt x="1877098" y="1840077"/>
                  </a:lnTo>
                  <a:lnTo>
                    <a:pt x="1868779" y="1834464"/>
                  </a:lnTo>
                  <a:lnTo>
                    <a:pt x="1858594" y="1832406"/>
                  </a:lnTo>
                  <a:lnTo>
                    <a:pt x="1848396" y="1834464"/>
                  </a:lnTo>
                  <a:lnTo>
                    <a:pt x="1840077" y="1840077"/>
                  </a:lnTo>
                  <a:lnTo>
                    <a:pt x="1834464" y="1848396"/>
                  </a:lnTo>
                  <a:lnTo>
                    <a:pt x="1832406" y="1858581"/>
                  </a:lnTo>
                  <a:lnTo>
                    <a:pt x="1834464" y="1868779"/>
                  </a:lnTo>
                  <a:lnTo>
                    <a:pt x="1840077" y="1877098"/>
                  </a:lnTo>
                  <a:lnTo>
                    <a:pt x="1848396" y="1882698"/>
                  </a:lnTo>
                  <a:lnTo>
                    <a:pt x="1858594" y="1884756"/>
                  </a:lnTo>
                  <a:lnTo>
                    <a:pt x="1868779" y="1882698"/>
                  </a:lnTo>
                  <a:lnTo>
                    <a:pt x="1877098" y="1877098"/>
                  </a:lnTo>
                  <a:lnTo>
                    <a:pt x="1882711" y="1868779"/>
                  </a:lnTo>
                  <a:lnTo>
                    <a:pt x="1884768" y="1858581"/>
                  </a:lnTo>
                  <a:close/>
                </a:path>
                <a:path w="1885314" h="1885315">
                  <a:moveTo>
                    <a:pt x="1884768" y="1596809"/>
                  </a:moveTo>
                  <a:lnTo>
                    <a:pt x="1882711" y="1586623"/>
                  </a:lnTo>
                  <a:lnTo>
                    <a:pt x="1877098" y="1578305"/>
                  </a:lnTo>
                  <a:lnTo>
                    <a:pt x="1868779" y="1572691"/>
                  </a:lnTo>
                  <a:lnTo>
                    <a:pt x="1858594" y="1570634"/>
                  </a:lnTo>
                  <a:lnTo>
                    <a:pt x="1848396" y="1572691"/>
                  </a:lnTo>
                  <a:lnTo>
                    <a:pt x="1840077" y="1578305"/>
                  </a:lnTo>
                  <a:lnTo>
                    <a:pt x="1834464" y="1586623"/>
                  </a:lnTo>
                  <a:lnTo>
                    <a:pt x="1832406" y="1596809"/>
                  </a:lnTo>
                  <a:lnTo>
                    <a:pt x="1834464" y="1607007"/>
                  </a:lnTo>
                  <a:lnTo>
                    <a:pt x="1840077" y="1615325"/>
                  </a:lnTo>
                  <a:lnTo>
                    <a:pt x="1848396" y="1620926"/>
                  </a:lnTo>
                  <a:lnTo>
                    <a:pt x="1858594" y="1622983"/>
                  </a:lnTo>
                  <a:lnTo>
                    <a:pt x="1868779" y="1620926"/>
                  </a:lnTo>
                  <a:lnTo>
                    <a:pt x="1877098" y="1615325"/>
                  </a:lnTo>
                  <a:lnTo>
                    <a:pt x="1882711" y="1607007"/>
                  </a:lnTo>
                  <a:lnTo>
                    <a:pt x="1884768" y="1596809"/>
                  </a:lnTo>
                  <a:close/>
                </a:path>
                <a:path w="1885314" h="1885315">
                  <a:moveTo>
                    <a:pt x="1884768" y="1335036"/>
                  </a:moveTo>
                  <a:lnTo>
                    <a:pt x="1882711" y="1324851"/>
                  </a:lnTo>
                  <a:lnTo>
                    <a:pt x="1877098" y="1316532"/>
                  </a:lnTo>
                  <a:lnTo>
                    <a:pt x="1868779" y="1310919"/>
                  </a:lnTo>
                  <a:lnTo>
                    <a:pt x="1858594" y="1308862"/>
                  </a:lnTo>
                  <a:lnTo>
                    <a:pt x="1848396" y="1310919"/>
                  </a:lnTo>
                  <a:lnTo>
                    <a:pt x="1840077" y="1316532"/>
                  </a:lnTo>
                  <a:lnTo>
                    <a:pt x="1834464" y="1324851"/>
                  </a:lnTo>
                  <a:lnTo>
                    <a:pt x="1832406" y="1335036"/>
                  </a:lnTo>
                  <a:lnTo>
                    <a:pt x="1834464" y="1345234"/>
                  </a:lnTo>
                  <a:lnTo>
                    <a:pt x="1840077" y="1353553"/>
                  </a:lnTo>
                  <a:lnTo>
                    <a:pt x="1848396" y="1359154"/>
                  </a:lnTo>
                  <a:lnTo>
                    <a:pt x="1858594" y="1361211"/>
                  </a:lnTo>
                  <a:lnTo>
                    <a:pt x="1868779" y="1359154"/>
                  </a:lnTo>
                  <a:lnTo>
                    <a:pt x="1877098" y="1353553"/>
                  </a:lnTo>
                  <a:lnTo>
                    <a:pt x="1882711" y="1345234"/>
                  </a:lnTo>
                  <a:lnTo>
                    <a:pt x="1884768" y="1335036"/>
                  </a:lnTo>
                  <a:close/>
                </a:path>
                <a:path w="1885314" h="1885315">
                  <a:moveTo>
                    <a:pt x="1884768" y="1073264"/>
                  </a:moveTo>
                  <a:lnTo>
                    <a:pt x="1882711" y="1063078"/>
                  </a:lnTo>
                  <a:lnTo>
                    <a:pt x="1877098" y="1054760"/>
                  </a:lnTo>
                  <a:lnTo>
                    <a:pt x="1868779" y="1049147"/>
                  </a:lnTo>
                  <a:lnTo>
                    <a:pt x="1858594" y="1047089"/>
                  </a:lnTo>
                  <a:lnTo>
                    <a:pt x="1848396" y="1049147"/>
                  </a:lnTo>
                  <a:lnTo>
                    <a:pt x="1840077" y="1054760"/>
                  </a:lnTo>
                  <a:lnTo>
                    <a:pt x="1834464" y="1063078"/>
                  </a:lnTo>
                  <a:lnTo>
                    <a:pt x="1832406" y="1073264"/>
                  </a:lnTo>
                  <a:lnTo>
                    <a:pt x="1834464" y="1083462"/>
                  </a:lnTo>
                  <a:lnTo>
                    <a:pt x="1840077" y="1091780"/>
                  </a:lnTo>
                  <a:lnTo>
                    <a:pt x="1848396" y="1097381"/>
                  </a:lnTo>
                  <a:lnTo>
                    <a:pt x="1858594" y="1099439"/>
                  </a:lnTo>
                  <a:lnTo>
                    <a:pt x="1868779" y="1097381"/>
                  </a:lnTo>
                  <a:lnTo>
                    <a:pt x="1877098" y="1091780"/>
                  </a:lnTo>
                  <a:lnTo>
                    <a:pt x="1882711" y="1083462"/>
                  </a:lnTo>
                  <a:lnTo>
                    <a:pt x="1884768" y="1073264"/>
                  </a:lnTo>
                  <a:close/>
                </a:path>
                <a:path w="1885314" h="1885315">
                  <a:moveTo>
                    <a:pt x="1884768" y="811491"/>
                  </a:moveTo>
                  <a:lnTo>
                    <a:pt x="1882711" y="801306"/>
                  </a:lnTo>
                  <a:lnTo>
                    <a:pt x="1877098" y="792988"/>
                  </a:lnTo>
                  <a:lnTo>
                    <a:pt x="1868779" y="787374"/>
                  </a:lnTo>
                  <a:lnTo>
                    <a:pt x="1858594" y="785317"/>
                  </a:lnTo>
                  <a:lnTo>
                    <a:pt x="1848396" y="787374"/>
                  </a:lnTo>
                  <a:lnTo>
                    <a:pt x="1840077" y="792988"/>
                  </a:lnTo>
                  <a:lnTo>
                    <a:pt x="1834464" y="801306"/>
                  </a:lnTo>
                  <a:lnTo>
                    <a:pt x="1832406" y="811491"/>
                  </a:lnTo>
                  <a:lnTo>
                    <a:pt x="1834464" y="821690"/>
                  </a:lnTo>
                  <a:lnTo>
                    <a:pt x="1840077" y="830008"/>
                  </a:lnTo>
                  <a:lnTo>
                    <a:pt x="1848396" y="835609"/>
                  </a:lnTo>
                  <a:lnTo>
                    <a:pt x="1858594" y="837666"/>
                  </a:lnTo>
                  <a:lnTo>
                    <a:pt x="1868779" y="835609"/>
                  </a:lnTo>
                  <a:lnTo>
                    <a:pt x="1877098" y="830008"/>
                  </a:lnTo>
                  <a:lnTo>
                    <a:pt x="1882711" y="821690"/>
                  </a:lnTo>
                  <a:lnTo>
                    <a:pt x="1884768" y="811491"/>
                  </a:lnTo>
                  <a:close/>
                </a:path>
                <a:path w="1885314" h="1885315">
                  <a:moveTo>
                    <a:pt x="1884768" y="549719"/>
                  </a:moveTo>
                  <a:lnTo>
                    <a:pt x="1882711" y="539534"/>
                  </a:lnTo>
                  <a:lnTo>
                    <a:pt x="1877098" y="531215"/>
                  </a:lnTo>
                  <a:lnTo>
                    <a:pt x="1868779" y="525602"/>
                  </a:lnTo>
                  <a:lnTo>
                    <a:pt x="1858594" y="523544"/>
                  </a:lnTo>
                  <a:lnTo>
                    <a:pt x="1848396" y="525602"/>
                  </a:lnTo>
                  <a:lnTo>
                    <a:pt x="1840077" y="531215"/>
                  </a:lnTo>
                  <a:lnTo>
                    <a:pt x="1834464" y="539534"/>
                  </a:lnTo>
                  <a:lnTo>
                    <a:pt x="1832406" y="549719"/>
                  </a:lnTo>
                  <a:lnTo>
                    <a:pt x="1834464" y="559917"/>
                  </a:lnTo>
                  <a:lnTo>
                    <a:pt x="1840077" y="568236"/>
                  </a:lnTo>
                  <a:lnTo>
                    <a:pt x="1848396" y="573836"/>
                  </a:lnTo>
                  <a:lnTo>
                    <a:pt x="1858594" y="575894"/>
                  </a:lnTo>
                  <a:lnTo>
                    <a:pt x="1868779" y="573836"/>
                  </a:lnTo>
                  <a:lnTo>
                    <a:pt x="1877098" y="568236"/>
                  </a:lnTo>
                  <a:lnTo>
                    <a:pt x="1882711" y="559917"/>
                  </a:lnTo>
                  <a:lnTo>
                    <a:pt x="1884768" y="549719"/>
                  </a:lnTo>
                  <a:close/>
                </a:path>
                <a:path w="1885314" h="1885315">
                  <a:moveTo>
                    <a:pt x="1884768" y="287947"/>
                  </a:moveTo>
                  <a:lnTo>
                    <a:pt x="1882711" y="277761"/>
                  </a:lnTo>
                  <a:lnTo>
                    <a:pt x="1877098" y="269443"/>
                  </a:lnTo>
                  <a:lnTo>
                    <a:pt x="1868779" y="263829"/>
                  </a:lnTo>
                  <a:lnTo>
                    <a:pt x="1858594" y="261772"/>
                  </a:lnTo>
                  <a:lnTo>
                    <a:pt x="1848396" y="263829"/>
                  </a:lnTo>
                  <a:lnTo>
                    <a:pt x="1840077" y="269443"/>
                  </a:lnTo>
                  <a:lnTo>
                    <a:pt x="1834464" y="277761"/>
                  </a:lnTo>
                  <a:lnTo>
                    <a:pt x="1832406" y="287947"/>
                  </a:lnTo>
                  <a:lnTo>
                    <a:pt x="1834464" y="298145"/>
                  </a:lnTo>
                  <a:lnTo>
                    <a:pt x="1840077" y="306463"/>
                  </a:lnTo>
                  <a:lnTo>
                    <a:pt x="1848396" y="312077"/>
                  </a:lnTo>
                  <a:lnTo>
                    <a:pt x="1858594" y="314121"/>
                  </a:lnTo>
                  <a:lnTo>
                    <a:pt x="1868779" y="312077"/>
                  </a:lnTo>
                  <a:lnTo>
                    <a:pt x="1877098" y="306463"/>
                  </a:lnTo>
                  <a:lnTo>
                    <a:pt x="1882711" y="298145"/>
                  </a:lnTo>
                  <a:lnTo>
                    <a:pt x="1884768" y="287947"/>
                  </a:lnTo>
                  <a:close/>
                </a:path>
                <a:path w="1885314" h="1885315">
                  <a:moveTo>
                    <a:pt x="1884768" y="26174"/>
                  </a:moveTo>
                  <a:lnTo>
                    <a:pt x="1882711" y="15989"/>
                  </a:lnTo>
                  <a:lnTo>
                    <a:pt x="1877098" y="7670"/>
                  </a:lnTo>
                  <a:lnTo>
                    <a:pt x="1868779" y="2057"/>
                  </a:lnTo>
                  <a:lnTo>
                    <a:pt x="1858594" y="0"/>
                  </a:lnTo>
                  <a:lnTo>
                    <a:pt x="1848396" y="2057"/>
                  </a:lnTo>
                  <a:lnTo>
                    <a:pt x="1840077" y="7670"/>
                  </a:lnTo>
                  <a:lnTo>
                    <a:pt x="1834464" y="15989"/>
                  </a:lnTo>
                  <a:lnTo>
                    <a:pt x="1832406" y="26174"/>
                  </a:lnTo>
                  <a:lnTo>
                    <a:pt x="1834464" y="36372"/>
                  </a:lnTo>
                  <a:lnTo>
                    <a:pt x="1840077" y="44691"/>
                  </a:lnTo>
                  <a:lnTo>
                    <a:pt x="1848396" y="50304"/>
                  </a:lnTo>
                  <a:lnTo>
                    <a:pt x="1858594" y="52349"/>
                  </a:lnTo>
                  <a:lnTo>
                    <a:pt x="1868779" y="50304"/>
                  </a:lnTo>
                  <a:lnTo>
                    <a:pt x="1877098" y="44691"/>
                  </a:lnTo>
                  <a:lnTo>
                    <a:pt x="1882711" y="36372"/>
                  </a:lnTo>
                  <a:lnTo>
                    <a:pt x="1884768" y="26174"/>
                  </a:lnTo>
                  <a:close/>
                </a:path>
              </a:pathLst>
            </a:custGeom>
            <a:solidFill>
              <a:srgbClr val="CCCCCC"/>
            </a:solidFill>
          </p:spPr>
          <p:txBody>
            <a:bodyPr wrap="square" lIns="0" tIns="0" rIns="0" bIns="0" rtlCol="0"/>
            <a:lstStyle/>
            <a:p>
              <a:endParaRPr/>
            </a:p>
          </p:txBody>
        </p:sp>
      </p:grpSp>
      <p:sp>
        <p:nvSpPr>
          <p:cNvPr id="10" name="object 10">
            <a:extLst>
              <a:ext uri="{FF2B5EF4-FFF2-40B4-BE49-F238E27FC236}">
                <a16:creationId xmlns:a16="http://schemas.microsoft.com/office/drawing/2014/main" id="{69AD1EC4-CD0D-D162-6F7F-8A83A26126E6}"/>
              </a:ext>
            </a:extLst>
          </p:cNvPr>
          <p:cNvSpPr/>
          <p:nvPr/>
        </p:nvSpPr>
        <p:spPr>
          <a:xfrm>
            <a:off x="11517973" y="3239430"/>
            <a:ext cx="2094230" cy="0"/>
          </a:xfrm>
          <a:custGeom>
            <a:avLst/>
            <a:gdLst/>
            <a:ahLst/>
            <a:cxnLst/>
            <a:rect l="l" t="t" r="r" b="b"/>
            <a:pathLst>
              <a:path w="2094230">
                <a:moveTo>
                  <a:pt x="0" y="0"/>
                </a:moveTo>
                <a:lnTo>
                  <a:pt x="2094177" y="0"/>
                </a:lnTo>
              </a:path>
            </a:pathLst>
          </a:custGeom>
          <a:ln w="31412">
            <a:solidFill>
              <a:srgbClr val="FFFFFF"/>
            </a:solidFill>
          </a:ln>
        </p:spPr>
        <p:txBody>
          <a:bodyPr wrap="square" lIns="0" tIns="0" rIns="0" bIns="0" rtlCol="0"/>
          <a:lstStyle/>
          <a:p>
            <a:endParaRPr/>
          </a:p>
        </p:txBody>
      </p:sp>
      <p:sp>
        <p:nvSpPr>
          <p:cNvPr id="6" name="CaixaDeTexto 5">
            <a:extLst>
              <a:ext uri="{FF2B5EF4-FFF2-40B4-BE49-F238E27FC236}">
                <a16:creationId xmlns:a16="http://schemas.microsoft.com/office/drawing/2014/main" id="{1553AB53-1023-CC00-4B7B-676754845DF9}"/>
              </a:ext>
            </a:extLst>
          </p:cNvPr>
          <p:cNvSpPr txBox="1">
            <a:spLocks noGrp="1" noRot="1" noMove="1" noResize="1" noEditPoints="1" noAdjustHandles="1" noChangeArrowheads="1" noChangeShapeType="1"/>
          </p:cNvSpPr>
          <p:nvPr/>
        </p:nvSpPr>
        <p:spPr>
          <a:xfrm>
            <a:off x="3058912" y="5654357"/>
            <a:ext cx="7832195" cy="2554545"/>
          </a:xfrm>
          <a:prstGeom prst="rect">
            <a:avLst/>
          </a:prstGeom>
          <a:noFill/>
        </p:spPr>
        <p:txBody>
          <a:bodyPr wrap="square" rtlCol="0">
            <a:spAutoFit/>
          </a:bodyPr>
          <a:lstStyle/>
          <a:p>
            <a:pPr algn="ctr"/>
            <a:r>
              <a:rPr lang="pt-BR" sz="8000" b="1" dirty="0">
                <a:solidFill>
                  <a:srgbClr val="002060"/>
                </a:solidFill>
                <a:latin typeface="Aptos Black" panose="020B0004020202020204" pitchFamily="34" charset="0"/>
                <a:cs typeface="Arial" panose="020B0604020202020204" pitchFamily="34" charset="0"/>
              </a:rPr>
              <a:t>Endereçamento</a:t>
            </a:r>
            <a:br>
              <a:rPr lang="pt-BR" sz="8000" b="1" dirty="0">
                <a:solidFill>
                  <a:srgbClr val="002060"/>
                </a:solidFill>
                <a:latin typeface="Aptos Black" panose="020B0004020202020204" pitchFamily="34" charset="0"/>
                <a:cs typeface="Arial" panose="020B0604020202020204" pitchFamily="34" charset="0"/>
              </a:rPr>
            </a:br>
            <a:r>
              <a:rPr lang="pt-BR" sz="8000" b="1" dirty="0">
                <a:solidFill>
                  <a:srgbClr val="002060"/>
                </a:solidFill>
                <a:latin typeface="Aptos Black" panose="020B0004020202020204" pitchFamily="34" charset="0"/>
                <a:cs typeface="Arial" panose="020B0604020202020204" pitchFamily="34" charset="0"/>
              </a:rPr>
              <a:t>IPV4</a:t>
            </a:r>
          </a:p>
        </p:txBody>
      </p:sp>
      <p:sp>
        <p:nvSpPr>
          <p:cNvPr id="8" name="CaixaDeTexto 7">
            <a:extLst>
              <a:ext uri="{FF2B5EF4-FFF2-40B4-BE49-F238E27FC236}">
                <a16:creationId xmlns:a16="http://schemas.microsoft.com/office/drawing/2014/main" id="{67E987E7-2F4E-84BF-1DC4-B1F90380655D}"/>
              </a:ext>
            </a:extLst>
          </p:cNvPr>
          <p:cNvSpPr txBox="1">
            <a:spLocks noGrp="1" noRot="1" noMove="1" noResize="1" noEditPoints="1" noAdjustHandles="1" noChangeArrowheads="1" noChangeShapeType="1"/>
          </p:cNvSpPr>
          <p:nvPr/>
        </p:nvSpPr>
        <p:spPr>
          <a:xfrm>
            <a:off x="2432049" y="1519038"/>
            <a:ext cx="9085923" cy="1323439"/>
          </a:xfrm>
          <a:prstGeom prst="rect">
            <a:avLst/>
          </a:prstGeom>
          <a:noFill/>
        </p:spPr>
        <p:txBody>
          <a:bodyPr wrap="square" rtlCol="0">
            <a:spAutoFit/>
          </a:bodyPr>
          <a:lstStyle/>
          <a:p>
            <a:pPr algn="ctr"/>
            <a:r>
              <a:rPr lang="pt-BR" sz="8000" b="1" dirty="0">
                <a:solidFill>
                  <a:srgbClr val="FF0000"/>
                </a:solidFill>
                <a:latin typeface="Aptos Black" panose="020B0004020202020204" pitchFamily="34" charset="0"/>
                <a:cs typeface="Arial" panose="020B0604020202020204" pitchFamily="34" charset="0"/>
              </a:rPr>
              <a:t>Redes com IoT</a:t>
            </a:r>
          </a:p>
        </p:txBody>
      </p:sp>
    </p:spTree>
    <p:extLst>
      <p:ext uri="{BB962C8B-B14F-4D97-AF65-F5344CB8AC3E}">
        <p14:creationId xmlns:p14="http://schemas.microsoft.com/office/powerpoint/2010/main" val="34186219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7B2295E4-4119-9E78-42C9-C7A0BEEACBF0}"/>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EA059989-80C1-A20B-7688-6705BB393DEB}"/>
              </a:ext>
            </a:extLst>
          </p:cNvPr>
          <p:cNvSpPr/>
          <p:nvPr/>
        </p:nvSpPr>
        <p:spPr>
          <a:xfrm>
            <a:off x="1047088" y="1047088"/>
            <a:ext cx="0" cy="1466215"/>
          </a:xfrm>
          <a:custGeom>
            <a:avLst/>
            <a:gdLst/>
            <a:ahLst/>
            <a:cxnLst/>
            <a:rect l="l" t="t" r="r" b="b"/>
            <a:pathLst>
              <a:path h="1466214">
                <a:moveTo>
                  <a:pt x="0" y="0"/>
                </a:moveTo>
                <a:lnTo>
                  <a:pt x="0" y="1465923"/>
                </a:lnTo>
              </a:path>
            </a:pathLst>
          </a:custGeom>
          <a:ln w="104708">
            <a:solidFill>
              <a:srgbClr val="C1272C"/>
            </a:solidFill>
          </a:ln>
        </p:spPr>
        <p:txBody>
          <a:bodyPr wrap="square" lIns="0" tIns="0" rIns="0" bIns="0" rtlCol="0"/>
          <a:lstStyle/>
          <a:p>
            <a:endParaRPr/>
          </a:p>
        </p:txBody>
      </p:sp>
      <p:sp>
        <p:nvSpPr>
          <p:cNvPr id="3" name="object 3">
            <a:extLst>
              <a:ext uri="{FF2B5EF4-FFF2-40B4-BE49-F238E27FC236}">
                <a16:creationId xmlns:a16="http://schemas.microsoft.com/office/drawing/2014/main" id="{7AE3125E-00F8-41D8-B65C-871CBEE8ECE1}"/>
              </a:ext>
            </a:extLst>
          </p:cNvPr>
          <p:cNvSpPr/>
          <p:nvPr/>
        </p:nvSpPr>
        <p:spPr>
          <a:xfrm>
            <a:off x="0" y="11151492"/>
            <a:ext cx="20104100" cy="157480"/>
          </a:xfrm>
          <a:custGeom>
            <a:avLst/>
            <a:gdLst/>
            <a:ahLst/>
            <a:cxnLst/>
            <a:rect l="l" t="t" r="r" b="b"/>
            <a:pathLst>
              <a:path w="20104100" h="157479">
                <a:moveTo>
                  <a:pt x="20104099" y="0"/>
                </a:moveTo>
                <a:lnTo>
                  <a:pt x="0" y="0"/>
                </a:lnTo>
                <a:lnTo>
                  <a:pt x="0" y="157063"/>
                </a:lnTo>
                <a:lnTo>
                  <a:pt x="20104099" y="157063"/>
                </a:lnTo>
                <a:lnTo>
                  <a:pt x="20104099" y="0"/>
                </a:lnTo>
                <a:close/>
              </a:path>
            </a:pathLst>
          </a:custGeom>
          <a:solidFill>
            <a:srgbClr val="C1272C"/>
          </a:solidFill>
        </p:spPr>
        <p:txBody>
          <a:bodyPr wrap="square" lIns="0" tIns="0" rIns="0" bIns="0" rtlCol="0"/>
          <a:lstStyle/>
          <a:p>
            <a:endParaRPr/>
          </a:p>
        </p:txBody>
      </p:sp>
      <p:grpSp>
        <p:nvGrpSpPr>
          <p:cNvPr id="4" name="object 4">
            <a:extLst>
              <a:ext uri="{FF2B5EF4-FFF2-40B4-BE49-F238E27FC236}">
                <a16:creationId xmlns:a16="http://schemas.microsoft.com/office/drawing/2014/main" id="{AA300CF3-CDB3-6A14-6F83-2FCD2F02A186}"/>
              </a:ext>
            </a:extLst>
          </p:cNvPr>
          <p:cNvGrpSpPr/>
          <p:nvPr/>
        </p:nvGrpSpPr>
        <p:grpSpPr>
          <a:xfrm>
            <a:off x="15311497" y="431894"/>
            <a:ext cx="3693160" cy="942975"/>
            <a:chOff x="15363992" y="1047088"/>
            <a:chExt cx="3693160" cy="942975"/>
          </a:xfrm>
        </p:grpSpPr>
        <p:sp>
          <p:nvSpPr>
            <p:cNvPr id="5" name="object 5">
              <a:extLst>
                <a:ext uri="{FF2B5EF4-FFF2-40B4-BE49-F238E27FC236}">
                  <a16:creationId xmlns:a16="http://schemas.microsoft.com/office/drawing/2014/main" id="{48950E9C-E2BB-3D58-D672-AC96630EF921}"/>
                </a:ext>
              </a:extLst>
            </p:cNvPr>
            <p:cNvSpPr/>
            <p:nvPr/>
          </p:nvSpPr>
          <p:spPr>
            <a:xfrm>
              <a:off x="15364065" y="1047088"/>
              <a:ext cx="3693160" cy="942975"/>
            </a:xfrm>
            <a:custGeom>
              <a:avLst/>
              <a:gdLst/>
              <a:ahLst/>
              <a:cxnLst/>
              <a:rect l="l" t="t" r="r" b="b"/>
              <a:pathLst>
                <a:path w="3693159" h="942975">
                  <a:moveTo>
                    <a:pt x="3692945" y="0"/>
                  </a:moveTo>
                  <a:lnTo>
                    <a:pt x="0" y="0"/>
                  </a:lnTo>
                  <a:lnTo>
                    <a:pt x="0" y="942379"/>
                  </a:lnTo>
                  <a:lnTo>
                    <a:pt x="3692945" y="942379"/>
                  </a:lnTo>
                  <a:lnTo>
                    <a:pt x="3692945" y="0"/>
                  </a:lnTo>
                  <a:close/>
                </a:path>
              </a:pathLst>
            </a:custGeom>
            <a:solidFill>
              <a:srgbClr val="E21013"/>
            </a:solidFill>
          </p:spPr>
          <p:txBody>
            <a:bodyPr wrap="square" lIns="0" tIns="0" rIns="0" bIns="0" rtlCol="0"/>
            <a:lstStyle/>
            <a:p>
              <a:endParaRPr/>
            </a:p>
          </p:txBody>
        </p:sp>
        <p:sp>
          <p:nvSpPr>
            <p:cNvPr id="6" name="object 6">
              <a:extLst>
                <a:ext uri="{FF2B5EF4-FFF2-40B4-BE49-F238E27FC236}">
                  <a16:creationId xmlns:a16="http://schemas.microsoft.com/office/drawing/2014/main" id="{67649AFB-CD08-F2B7-C6F0-CE2C2722FD13}"/>
                </a:ext>
              </a:extLst>
            </p:cNvPr>
            <p:cNvSpPr/>
            <p:nvPr/>
          </p:nvSpPr>
          <p:spPr>
            <a:xfrm>
              <a:off x="15363990" y="1167618"/>
              <a:ext cx="3693160" cy="700405"/>
            </a:xfrm>
            <a:custGeom>
              <a:avLst/>
              <a:gdLst/>
              <a:ahLst/>
              <a:cxnLst/>
              <a:rect l="l" t="t" r="r" b="b"/>
              <a:pathLst>
                <a:path w="3693159" h="700405">
                  <a:moveTo>
                    <a:pt x="198361" y="660984"/>
                  </a:moveTo>
                  <a:lnTo>
                    <a:pt x="0" y="660984"/>
                  </a:lnTo>
                  <a:lnTo>
                    <a:pt x="0" y="685812"/>
                  </a:lnTo>
                  <a:lnTo>
                    <a:pt x="198361" y="685812"/>
                  </a:lnTo>
                  <a:lnTo>
                    <a:pt x="198361" y="660984"/>
                  </a:lnTo>
                  <a:close/>
                </a:path>
                <a:path w="3693159" h="700405">
                  <a:moveTo>
                    <a:pt x="198361" y="502246"/>
                  </a:moveTo>
                  <a:lnTo>
                    <a:pt x="0" y="502246"/>
                  </a:lnTo>
                  <a:lnTo>
                    <a:pt x="0" y="527050"/>
                  </a:lnTo>
                  <a:lnTo>
                    <a:pt x="198361" y="527050"/>
                  </a:lnTo>
                  <a:lnTo>
                    <a:pt x="198361" y="502246"/>
                  </a:lnTo>
                  <a:close/>
                </a:path>
                <a:path w="3693159" h="700405">
                  <a:moveTo>
                    <a:pt x="198361" y="337540"/>
                  </a:moveTo>
                  <a:lnTo>
                    <a:pt x="0" y="337540"/>
                  </a:lnTo>
                  <a:lnTo>
                    <a:pt x="0" y="362356"/>
                  </a:lnTo>
                  <a:lnTo>
                    <a:pt x="198361" y="362356"/>
                  </a:lnTo>
                  <a:lnTo>
                    <a:pt x="198361" y="337540"/>
                  </a:lnTo>
                  <a:close/>
                </a:path>
                <a:path w="3693159" h="700405">
                  <a:moveTo>
                    <a:pt x="198361" y="175044"/>
                  </a:moveTo>
                  <a:lnTo>
                    <a:pt x="0" y="175044"/>
                  </a:lnTo>
                  <a:lnTo>
                    <a:pt x="0" y="199898"/>
                  </a:lnTo>
                  <a:lnTo>
                    <a:pt x="198361" y="199898"/>
                  </a:lnTo>
                  <a:lnTo>
                    <a:pt x="198361" y="175044"/>
                  </a:lnTo>
                  <a:close/>
                </a:path>
                <a:path w="3693159" h="700405">
                  <a:moveTo>
                    <a:pt x="198361" y="16789"/>
                  </a:moveTo>
                  <a:lnTo>
                    <a:pt x="0" y="16789"/>
                  </a:lnTo>
                  <a:lnTo>
                    <a:pt x="0" y="41592"/>
                  </a:lnTo>
                  <a:lnTo>
                    <a:pt x="198361" y="41592"/>
                  </a:lnTo>
                  <a:lnTo>
                    <a:pt x="198361" y="16789"/>
                  </a:lnTo>
                  <a:close/>
                </a:path>
                <a:path w="3693159" h="700405">
                  <a:moveTo>
                    <a:pt x="908519" y="161366"/>
                  </a:moveTo>
                  <a:lnTo>
                    <a:pt x="905611" y="119291"/>
                  </a:lnTo>
                  <a:lnTo>
                    <a:pt x="870216" y="56515"/>
                  </a:lnTo>
                  <a:lnTo>
                    <a:pt x="804722" y="18783"/>
                  </a:lnTo>
                  <a:lnTo>
                    <a:pt x="764209" y="8001"/>
                  </a:lnTo>
                  <a:lnTo>
                    <a:pt x="720382" y="1905"/>
                  </a:lnTo>
                  <a:lnTo>
                    <a:pt x="674649" y="0"/>
                  </a:lnTo>
                  <a:lnTo>
                    <a:pt x="627646" y="1714"/>
                  </a:lnTo>
                  <a:lnTo>
                    <a:pt x="580986" y="7264"/>
                  </a:lnTo>
                  <a:lnTo>
                    <a:pt x="535609" y="17233"/>
                  </a:lnTo>
                  <a:lnTo>
                    <a:pt x="492480" y="32207"/>
                  </a:lnTo>
                  <a:lnTo>
                    <a:pt x="452551" y="52793"/>
                  </a:lnTo>
                  <a:lnTo>
                    <a:pt x="416788" y="79552"/>
                  </a:lnTo>
                  <a:lnTo>
                    <a:pt x="386118" y="113106"/>
                  </a:lnTo>
                  <a:lnTo>
                    <a:pt x="361518" y="154012"/>
                  </a:lnTo>
                  <a:lnTo>
                    <a:pt x="343928" y="202895"/>
                  </a:lnTo>
                  <a:lnTo>
                    <a:pt x="339191" y="254914"/>
                  </a:lnTo>
                  <a:lnTo>
                    <a:pt x="348361" y="300837"/>
                  </a:lnTo>
                  <a:lnTo>
                    <a:pt x="371944" y="338734"/>
                  </a:lnTo>
                  <a:lnTo>
                    <a:pt x="410489" y="366699"/>
                  </a:lnTo>
                  <a:lnTo>
                    <a:pt x="460273" y="387223"/>
                  </a:lnTo>
                  <a:lnTo>
                    <a:pt x="508939" y="402183"/>
                  </a:lnTo>
                  <a:lnTo>
                    <a:pt x="594931" y="424510"/>
                  </a:lnTo>
                  <a:lnTo>
                    <a:pt x="628256" y="436435"/>
                  </a:lnTo>
                  <a:lnTo>
                    <a:pt x="652449" y="451891"/>
                  </a:lnTo>
                  <a:lnTo>
                    <a:pt x="665530" y="473189"/>
                  </a:lnTo>
                  <a:lnTo>
                    <a:pt x="665492" y="502577"/>
                  </a:lnTo>
                  <a:lnTo>
                    <a:pt x="650049" y="531888"/>
                  </a:lnTo>
                  <a:lnTo>
                    <a:pt x="622071" y="552818"/>
                  </a:lnTo>
                  <a:lnTo>
                    <a:pt x="587794" y="565378"/>
                  </a:lnTo>
                  <a:lnTo>
                    <a:pt x="553504" y="569556"/>
                  </a:lnTo>
                  <a:lnTo>
                    <a:pt x="508876" y="563194"/>
                  </a:lnTo>
                  <a:lnTo>
                    <a:pt x="477100" y="544436"/>
                  </a:lnTo>
                  <a:lnTo>
                    <a:pt x="460578" y="513829"/>
                  </a:lnTo>
                  <a:lnTo>
                    <a:pt x="461683" y="471868"/>
                  </a:lnTo>
                  <a:lnTo>
                    <a:pt x="275539" y="471868"/>
                  </a:lnTo>
                  <a:lnTo>
                    <a:pt x="269430" y="527735"/>
                  </a:lnTo>
                  <a:lnTo>
                    <a:pt x="274370" y="574230"/>
                  </a:lnTo>
                  <a:lnTo>
                    <a:pt x="289217" y="612089"/>
                  </a:lnTo>
                  <a:lnTo>
                    <a:pt x="312877" y="642086"/>
                  </a:lnTo>
                  <a:lnTo>
                    <a:pt x="344208" y="664946"/>
                  </a:lnTo>
                  <a:lnTo>
                    <a:pt x="382117" y="681418"/>
                  </a:lnTo>
                  <a:lnTo>
                    <a:pt x="425475" y="692264"/>
                  </a:lnTo>
                  <a:lnTo>
                    <a:pt x="473151" y="698233"/>
                  </a:lnTo>
                  <a:lnTo>
                    <a:pt x="524052" y="700049"/>
                  </a:lnTo>
                  <a:lnTo>
                    <a:pt x="575627" y="697547"/>
                  </a:lnTo>
                  <a:lnTo>
                    <a:pt x="626084" y="690016"/>
                  </a:lnTo>
                  <a:lnTo>
                    <a:pt x="674420" y="677392"/>
                  </a:lnTo>
                  <a:lnTo>
                    <a:pt x="719607" y="659612"/>
                  </a:lnTo>
                  <a:lnTo>
                    <a:pt x="760666" y="636625"/>
                  </a:lnTo>
                  <a:lnTo>
                    <a:pt x="796582" y="608368"/>
                  </a:lnTo>
                  <a:lnTo>
                    <a:pt x="826350" y="574776"/>
                  </a:lnTo>
                  <a:lnTo>
                    <a:pt x="829373" y="569556"/>
                  </a:lnTo>
                  <a:lnTo>
                    <a:pt x="848956" y="535813"/>
                  </a:lnTo>
                  <a:lnTo>
                    <a:pt x="863409" y="491388"/>
                  </a:lnTo>
                  <a:lnTo>
                    <a:pt x="869175" y="436956"/>
                  </a:lnTo>
                  <a:lnTo>
                    <a:pt x="862253" y="393573"/>
                  </a:lnTo>
                  <a:lnTo>
                    <a:pt x="844715" y="359727"/>
                  </a:lnTo>
                  <a:lnTo>
                    <a:pt x="786180" y="314388"/>
                  </a:lnTo>
                  <a:lnTo>
                    <a:pt x="749388" y="299808"/>
                  </a:lnTo>
                  <a:lnTo>
                    <a:pt x="710361" y="288569"/>
                  </a:lnTo>
                  <a:lnTo>
                    <a:pt x="634009" y="269887"/>
                  </a:lnTo>
                  <a:lnTo>
                    <a:pt x="598487" y="259105"/>
                  </a:lnTo>
                  <a:lnTo>
                    <a:pt x="566508" y="244411"/>
                  </a:lnTo>
                  <a:lnTo>
                    <a:pt x="545198" y="222910"/>
                  </a:lnTo>
                  <a:lnTo>
                    <a:pt x="541705" y="191706"/>
                  </a:lnTo>
                  <a:lnTo>
                    <a:pt x="553237" y="167970"/>
                  </a:lnTo>
                  <a:lnTo>
                    <a:pt x="574865" y="148424"/>
                  </a:lnTo>
                  <a:lnTo>
                    <a:pt x="603186" y="135166"/>
                  </a:lnTo>
                  <a:lnTo>
                    <a:pt x="634784" y="130289"/>
                  </a:lnTo>
                  <a:lnTo>
                    <a:pt x="656831" y="131673"/>
                  </a:lnTo>
                  <a:lnTo>
                    <a:pt x="701929" y="151714"/>
                  </a:lnTo>
                  <a:lnTo>
                    <a:pt x="716394" y="192925"/>
                  </a:lnTo>
                  <a:lnTo>
                    <a:pt x="713587" y="211251"/>
                  </a:lnTo>
                  <a:lnTo>
                    <a:pt x="899706" y="211251"/>
                  </a:lnTo>
                  <a:lnTo>
                    <a:pt x="908519" y="161366"/>
                  </a:lnTo>
                  <a:close/>
                </a:path>
                <a:path w="3693159" h="700405">
                  <a:moveTo>
                    <a:pt x="1580972" y="13944"/>
                  </a:moveTo>
                  <a:lnTo>
                    <a:pt x="1069111" y="13944"/>
                  </a:lnTo>
                  <a:lnTo>
                    <a:pt x="926261" y="685927"/>
                  </a:lnTo>
                  <a:lnTo>
                    <a:pt x="1438135" y="685927"/>
                  </a:lnTo>
                  <a:lnTo>
                    <a:pt x="1465897" y="555599"/>
                  </a:lnTo>
                  <a:lnTo>
                    <a:pt x="1140142" y="555599"/>
                  </a:lnTo>
                  <a:lnTo>
                    <a:pt x="1170393" y="413207"/>
                  </a:lnTo>
                  <a:lnTo>
                    <a:pt x="1470075" y="413207"/>
                  </a:lnTo>
                  <a:lnTo>
                    <a:pt x="1497685" y="282956"/>
                  </a:lnTo>
                  <a:lnTo>
                    <a:pt x="1198003" y="282956"/>
                  </a:lnTo>
                  <a:lnTo>
                    <a:pt x="1227467" y="144233"/>
                  </a:lnTo>
                  <a:lnTo>
                    <a:pt x="1553222" y="144233"/>
                  </a:lnTo>
                  <a:lnTo>
                    <a:pt x="1580972" y="13944"/>
                  </a:lnTo>
                  <a:close/>
                </a:path>
                <a:path w="3693159" h="700405">
                  <a:moveTo>
                    <a:pt x="2341346" y="13944"/>
                  </a:moveTo>
                  <a:lnTo>
                    <a:pt x="2173833" y="13944"/>
                  </a:lnTo>
                  <a:lnTo>
                    <a:pt x="2067737" y="512775"/>
                  </a:lnTo>
                  <a:lnTo>
                    <a:pt x="2065566" y="514680"/>
                  </a:lnTo>
                  <a:lnTo>
                    <a:pt x="1984082" y="171272"/>
                  </a:lnTo>
                  <a:lnTo>
                    <a:pt x="1946757" y="13944"/>
                  </a:lnTo>
                  <a:lnTo>
                    <a:pt x="1686140" y="13944"/>
                  </a:lnTo>
                  <a:lnTo>
                    <a:pt x="1543291" y="685927"/>
                  </a:lnTo>
                  <a:lnTo>
                    <a:pt x="1710829" y="685927"/>
                  </a:lnTo>
                  <a:lnTo>
                    <a:pt x="1820189" y="171272"/>
                  </a:lnTo>
                  <a:lnTo>
                    <a:pt x="1822043" y="171272"/>
                  </a:lnTo>
                  <a:lnTo>
                    <a:pt x="1940687" y="685927"/>
                  </a:lnTo>
                  <a:lnTo>
                    <a:pt x="2198509" y="685927"/>
                  </a:lnTo>
                  <a:lnTo>
                    <a:pt x="2234920" y="514680"/>
                  </a:lnTo>
                  <a:lnTo>
                    <a:pt x="2341346" y="13944"/>
                  </a:lnTo>
                  <a:close/>
                </a:path>
                <a:path w="3693159" h="700405">
                  <a:moveTo>
                    <a:pt x="3024962" y="685927"/>
                  </a:moveTo>
                  <a:lnTo>
                    <a:pt x="3001060" y="554685"/>
                  </a:lnTo>
                  <a:lnTo>
                    <a:pt x="2977337" y="424395"/>
                  </a:lnTo>
                  <a:lnTo>
                    <a:pt x="2926486" y="145148"/>
                  </a:lnTo>
                  <a:lnTo>
                    <a:pt x="2902585" y="13944"/>
                  </a:lnTo>
                  <a:lnTo>
                    <a:pt x="2779890" y="13944"/>
                  </a:lnTo>
                  <a:lnTo>
                    <a:pt x="2779890" y="424395"/>
                  </a:lnTo>
                  <a:lnTo>
                    <a:pt x="2600261" y="424395"/>
                  </a:lnTo>
                  <a:lnTo>
                    <a:pt x="2750870" y="145148"/>
                  </a:lnTo>
                  <a:lnTo>
                    <a:pt x="2753652" y="145148"/>
                  </a:lnTo>
                  <a:lnTo>
                    <a:pt x="2779890" y="424395"/>
                  </a:lnTo>
                  <a:lnTo>
                    <a:pt x="2779890" y="13944"/>
                  </a:lnTo>
                  <a:lnTo>
                    <a:pt x="2675483" y="13944"/>
                  </a:lnTo>
                  <a:lnTo>
                    <a:pt x="2267356" y="685927"/>
                  </a:lnTo>
                  <a:lnTo>
                    <a:pt x="2453525" y="685927"/>
                  </a:lnTo>
                  <a:lnTo>
                    <a:pt x="2525179" y="554685"/>
                  </a:lnTo>
                  <a:lnTo>
                    <a:pt x="2797886" y="554685"/>
                  </a:lnTo>
                  <a:lnTo>
                    <a:pt x="2814637" y="685927"/>
                  </a:lnTo>
                  <a:lnTo>
                    <a:pt x="3024962" y="685927"/>
                  </a:lnTo>
                  <a:close/>
                </a:path>
                <a:path w="3693159" h="700405">
                  <a:moveTo>
                    <a:pt x="3424682" y="13944"/>
                  </a:moveTo>
                  <a:lnTo>
                    <a:pt x="3238563" y="13944"/>
                  </a:lnTo>
                  <a:lnTo>
                    <a:pt x="3095675" y="685927"/>
                  </a:lnTo>
                  <a:lnTo>
                    <a:pt x="3281832" y="685927"/>
                  </a:lnTo>
                  <a:lnTo>
                    <a:pt x="3424682" y="13944"/>
                  </a:lnTo>
                  <a:close/>
                </a:path>
                <a:path w="3693159" h="700405">
                  <a:moveTo>
                    <a:pt x="3692931" y="660984"/>
                  </a:moveTo>
                  <a:lnTo>
                    <a:pt x="3494570" y="660984"/>
                  </a:lnTo>
                  <a:lnTo>
                    <a:pt x="3494570" y="685812"/>
                  </a:lnTo>
                  <a:lnTo>
                    <a:pt x="3692931" y="685812"/>
                  </a:lnTo>
                  <a:lnTo>
                    <a:pt x="3692931" y="660984"/>
                  </a:lnTo>
                  <a:close/>
                </a:path>
                <a:path w="3693159" h="700405">
                  <a:moveTo>
                    <a:pt x="3692931" y="502246"/>
                  </a:moveTo>
                  <a:lnTo>
                    <a:pt x="3494570" y="502246"/>
                  </a:lnTo>
                  <a:lnTo>
                    <a:pt x="3494570" y="527050"/>
                  </a:lnTo>
                  <a:lnTo>
                    <a:pt x="3692931" y="527050"/>
                  </a:lnTo>
                  <a:lnTo>
                    <a:pt x="3692931" y="502246"/>
                  </a:lnTo>
                  <a:close/>
                </a:path>
                <a:path w="3693159" h="700405">
                  <a:moveTo>
                    <a:pt x="3692931" y="337540"/>
                  </a:moveTo>
                  <a:lnTo>
                    <a:pt x="3494570" y="337540"/>
                  </a:lnTo>
                  <a:lnTo>
                    <a:pt x="3494570" y="362356"/>
                  </a:lnTo>
                  <a:lnTo>
                    <a:pt x="3692931" y="362356"/>
                  </a:lnTo>
                  <a:lnTo>
                    <a:pt x="3692931" y="337540"/>
                  </a:lnTo>
                  <a:close/>
                </a:path>
                <a:path w="3693159" h="700405">
                  <a:moveTo>
                    <a:pt x="3692931" y="175044"/>
                  </a:moveTo>
                  <a:lnTo>
                    <a:pt x="3494570" y="175044"/>
                  </a:lnTo>
                  <a:lnTo>
                    <a:pt x="3494570" y="199898"/>
                  </a:lnTo>
                  <a:lnTo>
                    <a:pt x="3692931" y="199898"/>
                  </a:lnTo>
                  <a:lnTo>
                    <a:pt x="3692931" y="175044"/>
                  </a:lnTo>
                  <a:close/>
                </a:path>
                <a:path w="3693159" h="700405">
                  <a:moveTo>
                    <a:pt x="3692931" y="16789"/>
                  </a:moveTo>
                  <a:lnTo>
                    <a:pt x="3494570" y="16789"/>
                  </a:lnTo>
                  <a:lnTo>
                    <a:pt x="3494570" y="41592"/>
                  </a:lnTo>
                  <a:lnTo>
                    <a:pt x="3692931" y="41592"/>
                  </a:lnTo>
                  <a:lnTo>
                    <a:pt x="3692931" y="16789"/>
                  </a:lnTo>
                  <a:close/>
                </a:path>
              </a:pathLst>
            </a:custGeom>
            <a:solidFill>
              <a:srgbClr val="FFFFFF"/>
            </a:solidFill>
          </p:spPr>
          <p:txBody>
            <a:bodyPr wrap="square" lIns="0" tIns="0" rIns="0" bIns="0" rtlCol="0"/>
            <a:lstStyle/>
            <a:p>
              <a:endParaRPr/>
            </a:p>
          </p:txBody>
        </p:sp>
      </p:grpSp>
      <p:sp>
        <p:nvSpPr>
          <p:cNvPr id="7" name="object 7">
            <a:extLst>
              <a:ext uri="{FF2B5EF4-FFF2-40B4-BE49-F238E27FC236}">
                <a16:creationId xmlns:a16="http://schemas.microsoft.com/office/drawing/2014/main" id="{322E34AE-84DE-A4BB-AE52-452A7BC82A7F}"/>
              </a:ext>
            </a:extLst>
          </p:cNvPr>
          <p:cNvSpPr/>
          <p:nvPr/>
        </p:nvSpPr>
        <p:spPr>
          <a:xfrm>
            <a:off x="17957569"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8" name="object 8">
            <a:extLst>
              <a:ext uri="{FF2B5EF4-FFF2-40B4-BE49-F238E27FC236}">
                <a16:creationId xmlns:a16="http://schemas.microsoft.com/office/drawing/2014/main" id="{65B0BED7-5651-D9D7-AB08-8AF7031F594A}"/>
              </a:ext>
            </a:extLst>
          </p:cNvPr>
          <p:cNvSpPr/>
          <p:nvPr/>
        </p:nvSpPr>
        <p:spPr>
          <a:xfrm>
            <a:off x="18219340"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9" name="object 9">
            <a:extLst>
              <a:ext uri="{FF2B5EF4-FFF2-40B4-BE49-F238E27FC236}">
                <a16:creationId xmlns:a16="http://schemas.microsoft.com/office/drawing/2014/main" id="{B41E3E5B-A122-7E13-B6E9-62F524D44D9E}"/>
              </a:ext>
            </a:extLst>
          </p:cNvPr>
          <p:cNvSpPr/>
          <p:nvPr/>
        </p:nvSpPr>
        <p:spPr>
          <a:xfrm>
            <a:off x="18481112"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0" name="object 10">
            <a:extLst>
              <a:ext uri="{FF2B5EF4-FFF2-40B4-BE49-F238E27FC236}">
                <a16:creationId xmlns:a16="http://schemas.microsoft.com/office/drawing/2014/main" id="{0ED91571-B2CC-675B-7F0C-DADA8786CA2A}"/>
              </a:ext>
            </a:extLst>
          </p:cNvPr>
          <p:cNvSpPr/>
          <p:nvPr/>
        </p:nvSpPr>
        <p:spPr>
          <a:xfrm>
            <a:off x="18742885"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1" name="object 11">
            <a:extLst>
              <a:ext uri="{FF2B5EF4-FFF2-40B4-BE49-F238E27FC236}">
                <a16:creationId xmlns:a16="http://schemas.microsoft.com/office/drawing/2014/main" id="{B28963D8-5664-5411-DB1B-4E74B7181AE6}"/>
              </a:ext>
            </a:extLst>
          </p:cNvPr>
          <p:cNvSpPr/>
          <p:nvPr/>
        </p:nvSpPr>
        <p:spPr>
          <a:xfrm>
            <a:off x="19004657"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2" name="object 12">
            <a:extLst>
              <a:ext uri="{FF2B5EF4-FFF2-40B4-BE49-F238E27FC236}">
                <a16:creationId xmlns:a16="http://schemas.microsoft.com/office/drawing/2014/main" id="{B0194D95-F93B-5AEC-0A33-5C6E108212C4}"/>
              </a:ext>
            </a:extLst>
          </p:cNvPr>
          <p:cNvSpPr/>
          <p:nvPr/>
        </p:nvSpPr>
        <p:spPr>
          <a:xfrm>
            <a:off x="19266428"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3" name="object 13">
            <a:extLst>
              <a:ext uri="{FF2B5EF4-FFF2-40B4-BE49-F238E27FC236}">
                <a16:creationId xmlns:a16="http://schemas.microsoft.com/office/drawing/2014/main" id="{3FBBA9A1-3640-8EED-ADC8-BC83A240C0A6}"/>
              </a:ext>
            </a:extLst>
          </p:cNvPr>
          <p:cNvSpPr/>
          <p:nvPr/>
        </p:nvSpPr>
        <p:spPr>
          <a:xfrm>
            <a:off x="19528201"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4" name="object 14">
            <a:extLst>
              <a:ext uri="{FF2B5EF4-FFF2-40B4-BE49-F238E27FC236}">
                <a16:creationId xmlns:a16="http://schemas.microsoft.com/office/drawing/2014/main" id="{FCFC4F16-C0AD-C379-8038-0D04425C9FC0}"/>
              </a:ext>
            </a:extLst>
          </p:cNvPr>
          <p:cNvSpPr/>
          <p:nvPr/>
        </p:nvSpPr>
        <p:spPr>
          <a:xfrm>
            <a:off x="19789973"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5" name="object 15">
            <a:extLst>
              <a:ext uri="{FF2B5EF4-FFF2-40B4-BE49-F238E27FC236}">
                <a16:creationId xmlns:a16="http://schemas.microsoft.com/office/drawing/2014/main" id="{DDEA0340-905D-4A57-3017-95F5BB95E43C}"/>
              </a:ext>
            </a:extLst>
          </p:cNvPr>
          <p:cNvSpPr/>
          <p:nvPr/>
        </p:nvSpPr>
        <p:spPr>
          <a:xfrm>
            <a:off x="17957569"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6" name="object 16">
            <a:extLst>
              <a:ext uri="{FF2B5EF4-FFF2-40B4-BE49-F238E27FC236}">
                <a16:creationId xmlns:a16="http://schemas.microsoft.com/office/drawing/2014/main" id="{2E3FC766-8359-2CFD-C1AA-987CCD1DAA5E}"/>
              </a:ext>
            </a:extLst>
          </p:cNvPr>
          <p:cNvSpPr/>
          <p:nvPr/>
        </p:nvSpPr>
        <p:spPr>
          <a:xfrm>
            <a:off x="18219340"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7" name="object 17">
            <a:extLst>
              <a:ext uri="{FF2B5EF4-FFF2-40B4-BE49-F238E27FC236}">
                <a16:creationId xmlns:a16="http://schemas.microsoft.com/office/drawing/2014/main" id="{FA43F5B2-6FDC-A0E1-56FA-A099A168D999}"/>
              </a:ext>
            </a:extLst>
          </p:cNvPr>
          <p:cNvSpPr/>
          <p:nvPr/>
        </p:nvSpPr>
        <p:spPr>
          <a:xfrm>
            <a:off x="18481112"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8" name="object 18">
            <a:extLst>
              <a:ext uri="{FF2B5EF4-FFF2-40B4-BE49-F238E27FC236}">
                <a16:creationId xmlns:a16="http://schemas.microsoft.com/office/drawing/2014/main" id="{B8A4D9BB-3EDE-F162-E67D-CA12742232F5}"/>
              </a:ext>
            </a:extLst>
          </p:cNvPr>
          <p:cNvSpPr/>
          <p:nvPr/>
        </p:nvSpPr>
        <p:spPr>
          <a:xfrm>
            <a:off x="18742885"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9" name="object 19">
            <a:extLst>
              <a:ext uri="{FF2B5EF4-FFF2-40B4-BE49-F238E27FC236}">
                <a16:creationId xmlns:a16="http://schemas.microsoft.com/office/drawing/2014/main" id="{ED12275E-E28F-1EE7-D97C-2788C0231B99}"/>
              </a:ext>
            </a:extLst>
          </p:cNvPr>
          <p:cNvSpPr/>
          <p:nvPr/>
        </p:nvSpPr>
        <p:spPr>
          <a:xfrm>
            <a:off x="19004657"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0" name="object 20">
            <a:extLst>
              <a:ext uri="{FF2B5EF4-FFF2-40B4-BE49-F238E27FC236}">
                <a16:creationId xmlns:a16="http://schemas.microsoft.com/office/drawing/2014/main" id="{E872C9C0-60CB-6B4E-4F28-9EB324E56719}"/>
              </a:ext>
            </a:extLst>
          </p:cNvPr>
          <p:cNvSpPr/>
          <p:nvPr/>
        </p:nvSpPr>
        <p:spPr>
          <a:xfrm>
            <a:off x="19266428"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1" name="object 21">
            <a:extLst>
              <a:ext uri="{FF2B5EF4-FFF2-40B4-BE49-F238E27FC236}">
                <a16:creationId xmlns:a16="http://schemas.microsoft.com/office/drawing/2014/main" id="{DE976B7E-E140-3B7E-44A5-7D4BD3BCEF05}"/>
              </a:ext>
            </a:extLst>
          </p:cNvPr>
          <p:cNvSpPr/>
          <p:nvPr/>
        </p:nvSpPr>
        <p:spPr>
          <a:xfrm>
            <a:off x="19528201"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2" name="object 22">
            <a:extLst>
              <a:ext uri="{FF2B5EF4-FFF2-40B4-BE49-F238E27FC236}">
                <a16:creationId xmlns:a16="http://schemas.microsoft.com/office/drawing/2014/main" id="{84E601E9-7FA6-7083-6161-3397617910F9}"/>
              </a:ext>
            </a:extLst>
          </p:cNvPr>
          <p:cNvSpPr/>
          <p:nvPr/>
        </p:nvSpPr>
        <p:spPr>
          <a:xfrm>
            <a:off x="19789973"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3" name="object 23">
            <a:extLst>
              <a:ext uri="{FF2B5EF4-FFF2-40B4-BE49-F238E27FC236}">
                <a16:creationId xmlns:a16="http://schemas.microsoft.com/office/drawing/2014/main" id="{1C42959C-313C-314D-D73E-A9F4359A6463}"/>
              </a:ext>
            </a:extLst>
          </p:cNvPr>
          <p:cNvSpPr/>
          <p:nvPr/>
        </p:nvSpPr>
        <p:spPr>
          <a:xfrm>
            <a:off x="17957569"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4" name="object 24">
            <a:extLst>
              <a:ext uri="{FF2B5EF4-FFF2-40B4-BE49-F238E27FC236}">
                <a16:creationId xmlns:a16="http://schemas.microsoft.com/office/drawing/2014/main" id="{8F3C65CA-5E2B-033C-3D3C-8CE883F5C30C}"/>
              </a:ext>
            </a:extLst>
          </p:cNvPr>
          <p:cNvSpPr/>
          <p:nvPr/>
        </p:nvSpPr>
        <p:spPr>
          <a:xfrm>
            <a:off x="18219340"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5" name="object 25">
            <a:extLst>
              <a:ext uri="{FF2B5EF4-FFF2-40B4-BE49-F238E27FC236}">
                <a16:creationId xmlns:a16="http://schemas.microsoft.com/office/drawing/2014/main" id="{A9213995-EB6C-1EC0-6887-86936DBEACA9}"/>
              </a:ext>
            </a:extLst>
          </p:cNvPr>
          <p:cNvSpPr/>
          <p:nvPr/>
        </p:nvSpPr>
        <p:spPr>
          <a:xfrm>
            <a:off x="18481112"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6" name="object 26">
            <a:extLst>
              <a:ext uri="{FF2B5EF4-FFF2-40B4-BE49-F238E27FC236}">
                <a16:creationId xmlns:a16="http://schemas.microsoft.com/office/drawing/2014/main" id="{47F539FD-B409-1D1D-8922-16995E063134}"/>
              </a:ext>
            </a:extLst>
          </p:cNvPr>
          <p:cNvSpPr/>
          <p:nvPr/>
        </p:nvSpPr>
        <p:spPr>
          <a:xfrm>
            <a:off x="18742885"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7" name="object 27">
            <a:extLst>
              <a:ext uri="{FF2B5EF4-FFF2-40B4-BE49-F238E27FC236}">
                <a16:creationId xmlns:a16="http://schemas.microsoft.com/office/drawing/2014/main" id="{00F8869B-B0C3-F40C-6014-344DF8990657}"/>
              </a:ext>
            </a:extLst>
          </p:cNvPr>
          <p:cNvSpPr/>
          <p:nvPr/>
        </p:nvSpPr>
        <p:spPr>
          <a:xfrm>
            <a:off x="19004657"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8" name="object 28">
            <a:extLst>
              <a:ext uri="{FF2B5EF4-FFF2-40B4-BE49-F238E27FC236}">
                <a16:creationId xmlns:a16="http://schemas.microsoft.com/office/drawing/2014/main" id="{CD7181E4-D93F-A951-D03E-12A8EDCF5261}"/>
              </a:ext>
            </a:extLst>
          </p:cNvPr>
          <p:cNvSpPr/>
          <p:nvPr/>
        </p:nvSpPr>
        <p:spPr>
          <a:xfrm>
            <a:off x="19266428"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9" name="object 29">
            <a:extLst>
              <a:ext uri="{FF2B5EF4-FFF2-40B4-BE49-F238E27FC236}">
                <a16:creationId xmlns:a16="http://schemas.microsoft.com/office/drawing/2014/main" id="{DEF02415-8107-B344-A627-145097A0F673}"/>
              </a:ext>
            </a:extLst>
          </p:cNvPr>
          <p:cNvSpPr/>
          <p:nvPr/>
        </p:nvSpPr>
        <p:spPr>
          <a:xfrm>
            <a:off x="19528201"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0" name="object 30">
            <a:extLst>
              <a:ext uri="{FF2B5EF4-FFF2-40B4-BE49-F238E27FC236}">
                <a16:creationId xmlns:a16="http://schemas.microsoft.com/office/drawing/2014/main" id="{B622CEDB-D4D7-58DC-1E2F-8F371F6FC7C8}"/>
              </a:ext>
            </a:extLst>
          </p:cNvPr>
          <p:cNvSpPr/>
          <p:nvPr/>
        </p:nvSpPr>
        <p:spPr>
          <a:xfrm>
            <a:off x="19789973"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1" name="object 31">
            <a:extLst>
              <a:ext uri="{FF2B5EF4-FFF2-40B4-BE49-F238E27FC236}">
                <a16:creationId xmlns:a16="http://schemas.microsoft.com/office/drawing/2014/main" id="{5E866A8A-5444-7803-BB22-2F2C10683D16}"/>
              </a:ext>
            </a:extLst>
          </p:cNvPr>
          <p:cNvSpPr/>
          <p:nvPr/>
        </p:nvSpPr>
        <p:spPr>
          <a:xfrm>
            <a:off x="17957569"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2" name="object 32">
            <a:extLst>
              <a:ext uri="{FF2B5EF4-FFF2-40B4-BE49-F238E27FC236}">
                <a16:creationId xmlns:a16="http://schemas.microsoft.com/office/drawing/2014/main" id="{22C2BFA8-C4F3-10D6-CF22-E9C128608196}"/>
              </a:ext>
            </a:extLst>
          </p:cNvPr>
          <p:cNvSpPr/>
          <p:nvPr/>
        </p:nvSpPr>
        <p:spPr>
          <a:xfrm>
            <a:off x="18219340"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3" name="object 33">
            <a:extLst>
              <a:ext uri="{FF2B5EF4-FFF2-40B4-BE49-F238E27FC236}">
                <a16:creationId xmlns:a16="http://schemas.microsoft.com/office/drawing/2014/main" id="{30131D9C-A229-2D93-D2A7-8653337CD0D4}"/>
              </a:ext>
            </a:extLst>
          </p:cNvPr>
          <p:cNvSpPr/>
          <p:nvPr/>
        </p:nvSpPr>
        <p:spPr>
          <a:xfrm>
            <a:off x="18481112"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4" name="object 34">
            <a:extLst>
              <a:ext uri="{FF2B5EF4-FFF2-40B4-BE49-F238E27FC236}">
                <a16:creationId xmlns:a16="http://schemas.microsoft.com/office/drawing/2014/main" id="{AC2520D8-B284-CA1D-D3A3-E6A27A55C277}"/>
              </a:ext>
            </a:extLst>
          </p:cNvPr>
          <p:cNvSpPr/>
          <p:nvPr/>
        </p:nvSpPr>
        <p:spPr>
          <a:xfrm>
            <a:off x="18742885"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5" name="object 35">
            <a:extLst>
              <a:ext uri="{FF2B5EF4-FFF2-40B4-BE49-F238E27FC236}">
                <a16:creationId xmlns:a16="http://schemas.microsoft.com/office/drawing/2014/main" id="{5ACCEB13-E8BB-2B4B-323A-D011203A2921}"/>
              </a:ext>
            </a:extLst>
          </p:cNvPr>
          <p:cNvSpPr/>
          <p:nvPr/>
        </p:nvSpPr>
        <p:spPr>
          <a:xfrm>
            <a:off x="19004657"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6" name="object 36">
            <a:extLst>
              <a:ext uri="{FF2B5EF4-FFF2-40B4-BE49-F238E27FC236}">
                <a16:creationId xmlns:a16="http://schemas.microsoft.com/office/drawing/2014/main" id="{7B39751E-0AD8-D5A7-DC43-95CCD1D45F50}"/>
              </a:ext>
            </a:extLst>
          </p:cNvPr>
          <p:cNvSpPr/>
          <p:nvPr/>
        </p:nvSpPr>
        <p:spPr>
          <a:xfrm>
            <a:off x="19266428"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7" name="object 37">
            <a:extLst>
              <a:ext uri="{FF2B5EF4-FFF2-40B4-BE49-F238E27FC236}">
                <a16:creationId xmlns:a16="http://schemas.microsoft.com/office/drawing/2014/main" id="{384E04D0-BDC8-740A-4AA0-DCD34C2F991D}"/>
              </a:ext>
            </a:extLst>
          </p:cNvPr>
          <p:cNvSpPr/>
          <p:nvPr/>
        </p:nvSpPr>
        <p:spPr>
          <a:xfrm>
            <a:off x="19528201"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8" name="object 38">
            <a:extLst>
              <a:ext uri="{FF2B5EF4-FFF2-40B4-BE49-F238E27FC236}">
                <a16:creationId xmlns:a16="http://schemas.microsoft.com/office/drawing/2014/main" id="{809D7C27-8B13-270C-AF76-F46B8B167081}"/>
              </a:ext>
            </a:extLst>
          </p:cNvPr>
          <p:cNvSpPr/>
          <p:nvPr/>
        </p:nvSpPr>
        <p:spPr>
          <a:xfrm>
            <a:off x="19789973"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9" name="object 39">
            <a:extLst>
              <a:ext uri="{FF2B5EF4-FFF2-40B4-BE49-F238E27FC236}">
                <a16:creationId xmlns:a16="http://schemas.microsoft.com/office/drawing/2014/main" id="{589D166C-1FDD-B698-8362-802156BDEE67}"/>
              </a:ext>
            </a:extLst>
          </p:cNvPr>
          <p:cNvSpPr/>
          <p:nvPr/>
        </p:nvSpPr>
        <p:spPr>
          <a:xfrm>
            <a:off x="17957569"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0" name="object 40">
            <a:extLst>
              <a:ext uri="{FF2B5EF4-FFF2-40B4-BE49-F238E27FC236}">
                <a16:creationId xmlns:a16="http://schemas.microsoft.com/office/drawing/2014/main" id="{B426013E-E9EA-50C1-209B-BCF8F2ECF9D1}"/>
              </a:ext>
            </a:extLst>
          </p:cNvPr>
          <p:cNvSpPr/>
          <p:nvPr/>
        </p:nvSpPr>
        <p:spPr>
          <a:xfrm>
            <a:off x="18219340"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1" name="object 41">
            <a:extLst>
              <a:ext uri="{FF2B5EF4-FFF2-40B4-BE49-F238E27FC236}">
                <a16:creationId xmlns:a16="http://schemas.microsoft.com/office/drawing/2014/main" id="{2BFAC120-B1E0-1333-060A-483E624182F4}"/>
              </a:ext>
            </a:extLst>
          </p:cNvPr>
          <p:cNvSpPr/>
          <p:nvPr/>
        </p:nvSpPr>
        <p:spPr>
          <a:xfrm>
            <a:off x="18481112"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2" name="object 42">
            <a:extLst>
              <a:ext uri="{FF2B5EF4-FFF2-40B4-BE49-F238E27FC236}">
                <a16:creationId xmlns:a16="http://schemas.microsoft.com/office/drawing/2014/main" id="{F80100B5-C236-FDC2-BA8E-8D52E68C0DB8}"/>
              </a:ext>
            </a:extLst>
          </p:cNvPr>
          <p:cNvSpPr/>
          <p:nvPr/>
        </p:nvSpPr>
        <p:spPr>
          <a:xfrm>
            <a:off x="18742885"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3" name="object 43">
            <a:extLst>
              <a:ext uri="{FF2B5EF4-FFF2-40B4-BE49-F238E27FC236}">
                <a16:creationId xmlns:a16="http://schemas.microsoft.com/office/drawing/2014/main" id="{FE18F056-0AA1-73B7-0386-088ACC254ACD}"/>
              </a:ext>
            </a:extLst>
          </p:cNvPr>
          <p:cNvSpPr/>
          <p:nvPr/>
        </p:nvSpPr>
        <p:spPr>
          <a:xfrm>
            <a:off x="19004657"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4" name="object 44">
            <a:extLst>
              <a:ext uri="{FF2B5EF4-FFF2-40B4-BE49-F238E27FC236}">
                <a16:creationId xmlns:a16="http://schemas.microsoft.com/office/drawing/2014/main" id="{2CFF02CA-E05B-4CFD-149C-05D134EDAD88}"/>
              </a:ext>
            </a:extLst>
          </p:cNvPr>
          <p:cNvSpPr/>
          <p:nvPr/>
        </p:nvSpPr>
        <p:spPr>
          <a:xfrm>
            <a:off x="19266428"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5" name="object 45">
            <a:extLst>
              <a:ext uri="{FF2B5EF4-FFF2-40B4-BE49-F238E27FC236}">
                <a16:creationId xmlns:a16="http://schemas.microsoft.com/office/drawing/2014/main" id="{D38F4605-D0D6-72A4-F482-433AEB484B40}"/>
              </a:ext>
            </a:extLst>
          </p:cNvPr>
          <p:cNvSpPr/>
          <p:nvPr/>
        </p:nvSpPr>
        <p:spPr>
          <a:xfrm>
            <a:off x="19528201"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6" name="object 46">
            <a:extLst>
              <a:ext uri="{FF2B5EF4-FFF2-40B4-BE49-F238E27FC236}">
                <a16:creationId xmlns:a16="http://schemas.microsoft.com/office/drawing/2014/main" id="{F2C3FF6D-8A06-1D8A-8360-2374ADCEC6BF}"/>
              </a:ext>
            </a:extLst>
          </p:cNvPr>
          <p:cNvSpPr/>
          <p:nvPr/>
        </p:nvSpPr>
        <p:spPr>
          <a:xfrm>
            <a:off x="19789973"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7" name="object 47">
            <a:extLst>
              <a:ext uri="{FF2B5EF4-FFF2-40B4-BE49-F238E27FC236}">
                <a16:creationId xmlns:a16="http://schemas.microsoft.com/office/drawing/2014/main" id="{06EFD8C7-4D00-7C91-5887-00A52F2F4E19}"/>
              </a:ext>
            </a:extLst>
          </p:cNvPr>
          <p:cNvSpPr/>
          <p:nvPr/>
        </p:nvSpPr>
        <p:spPr>
          <a:xfrm>
            <a:off x="17957569"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8" name="object 48">
            <a:extLst>
              <a:ext uri="{FF2B5EF4-FFF2-40B4-BE49-F238E27FC236}">
                <a16:creationId xmlns:a16="http://schemas.microsoft.com/office/drawing/2014/main" id="{2FD13822-8A88-507B-B5CE-9A0570C9C042}"/>
              </a:ext>
            </a:extLst>
          </p:cNvPr>
          <p:cNvSpPr/>
          <p:nvPr/>
        </p:nvSpPr>
        <p:spPr>
          <a:xfrm>
            <a:off x="18219340"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9" name="object 49">
            <a:extLst>
              <a:ext uri="{FF2B5EF4-FFF2-40B4-BE49-F238E27FC236}">
                <a16:creationId xmlns:a16="http://schemas.microsoft.com/office/drawing/2014/main" id="{CC3C6AE3-E607-7E4C-C609-85B4A35FEC71}"/>
              </a:ext>
            </a:extLst>
          </p:cNvPr>
          <p:cNvSpPr/>
          <p:nvPr/>
        </p:nvSpPr>
        <p:spPr>
          <a:xfrm>
            <a:off x="18481112"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0" name="object 50">
            <a:extLst>
              <a:ext uri="{FF2B5EF4-FFF2-40B4-BE49-F238E27FC236}">
                <a16:creationId xmlns:a16="http://schemas.microsoft.com/office/drawing/2014/main" id="{5BFA5FEC-5BAA-54A4-2EFC-F8796D5895D5}"/>
              </a:ext>
            </a:extLst>
          </p:cNvPr>
          <p:cNvSpPr/>
          <p:nvPr/>
        </p:nvSpPr>
        <p:spPr>
          <a:xfrm>
            <a:off x="18742885"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1" name="object 51">
            <a:extLst>
              <a:ext uri="{FF2B5EF4-FFF2-40B4-BE49-F238E27FC236}">
                <a16:creationId xmlns:a16="http://schemas.microsoft.com/office/drawing/2014/main" id="{2A770B04-D7AD-75EF-0CAB-8BD40C5BACBC}"/>
              </a:ext>
            </a:extLst>
          </p:cNvPr>
          <p:cNvSpPr/>
          <p:nvPr/>
        </p:nvSpPr>
        <p:spPr>
          <a:xfrm>
            <a:off x="19004657"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2" name="object 52">
            <a:extLst>
              <a:ext uri="{FF2B5EF4-FFF2-40B4-BE49-F238E27FC236}">
                <a16:creationId xmlns:a16="http://schemas.microsoft.com/office/drawing/2014/main" id="{7384AF7E-7142-1EA1-D78E-1D1A1D7CDD34}"/>
              </a:ext>
            </a:extLst>
          </p:cNvPr>
          <p:cNvSpPr/>
          <p:nvPr/>
        </p:nvSpPr>
        <p:spPr>
          <a:xfrm>
            <a:off x="19266428"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3" name="object 53">
            <a:extLst>
              <a:ext uri="{FF2B5EF4-FFF2-40B4-BE49-F238E27FC236}">
                <a16:creationId xmlns:a16="http://schemas.microsoft.com/office/drawing/2014/main" id="{5E7A6B3F-5EA9-73C0-C604-453C9C21CF18}"/>
              </a:ext>
            </a:extLst>
          </p:cNvPr>
          <p:cNvSpPr/>
          <p:nvPr/>
        </p:nvSpPr>
        <p:spPr>
          <a:xfrm>
            <a:off x="19528201"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4" name="object 54">
            <a:extLst>
              <a:ext uri="{FF2B5EF4-FFF2-40B4-BE49-F238E27FC236}">
                <a16:creationId xmlns:a16="http://schemas.microsoft.com/office/drawing/2014/main" id="{D2BCCA6A-9FFF-38CF-DBF7-840A376A55A9}"/>
              </a:ext>
            </a:extLst>
          </p:cNvPr>
          <p:cNvSpPr/>
          <p:nvPr/>
        </p:nvSpPr>
        <p:spPr>
          <a:xfrm>
            <a:off x="19789973"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5" name="object 55">
            <a:extLst>
              <a:ext uri="{FF2B5EF4-FFF2-40B4-BE49-F238E27FC236}">
                <a16:creationId xmlns:a16="http://schemas.microsoft.com/office/drawing/2014/main" id="{81549715-2313-F7BD-638D-EEBE08B02F9B}"/>
              </a:ext>
            </a:extLst>
          </p:cNvPr>
          <p:cNvSpPr/>
          <p:nvPr/>
        </p:nvSpPr>
        <p:spPr>
          <a:xfrm>
            <a:off x="17957569"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6" name="object 56">
            <a:extLst>
              <a:ext uri="{FF2B5EF4-FFF2-40B4-BE49-F238E27FC236}">
                <a16:creationId xmlns:a16="http://schemas.microsoft.com/office/drawing/2014/main" id="{2C491867-7BCD-DADE-17F6-53CB946E5AFC}"/>
              </a:ext>
            </a:extLst>
          </p:cNvPr>
          <p:cNvSpPr/>
          <p:nvPr/>
        </p:nvSpPr>
        <p:spPr>
          <a:xfrm>
            <a:off x="18219340"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7" name="object 57">
            <a:extLst>
              <a:ext uri="{FF2B5EF4-FFF2-40B4-BE49-F238E27FC236}">
                <a16:creationId xmlns:a16="http://schemas.microsoft.com/office/drawing/2014/main" id="{A353CB29-B471-DD3E-80F7-CDA75A4E4BCB}"/>
              </a:ext>
            </a:extLst>
          </p:cNvPr>
          <p:cNvSpPr/>
          <p:nvPr/>
        </p:nvSpPr>
        <p:spPr>
          <a:xfrm>
            <a:off x="18481112"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8" name="object 58">
            <a:extLst>
              <a:ext uri="{FF2B5EF4-FFF2-40B4-BE49-F238E27FC236}">
                <a16:creationId xmlns:a16="http://schemas.microsoft.com/office/drawing/2014/main" id="{95AD31C6-7CE6-6502-8877-6447C36B29C3}"/>
              </a:ext>
            </a:extLst>
          </p:cNvPr>
          <p:cNvSpPr/>
          <p:nvPr/>
        </p:nvSpPr>
        <p:spPr>
          <a:xfrm>
            <a:off x="18742885"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9" name="object 59">
            <a:extLst>
              <a:ext uri="{FF2B5EF4-FFF2-40B4-BE49-F238E27FC236}">
                <a16:creationId xmlns:a16="http://schemas.microsoft.com/office/drawing/2014/main" id="{1B6B4AD0-4B02-A0BD-56B6-37A7C9D5309E}"/>
              </a:ext>
            </a:extLst>
          </p:cNvPr>
          <p:cNvSpPr/>
          <p:nvPr/>
        </p:nvSpPr>
        <p:spPr>
          <a:xfrm>
            <a:off x="19004657"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0" name="object 60">
            <a:extLst>
              <a:ext uri="{FF2B5EF4-FFF2-40B4-BE49-F238E27FC236}">
                <a16:creationId xmlns:a16="http://schemas.microsoft.com/office/drawing/2014/main" id="{9C110BED-FB47-7A2F-B4BB-4488F9C7CB75}"/>
              </a:ext>
            </a:extLst>
          </p:cNvPr>
          <p:cNvSpPr/>
          <p:nvPr/>
        </p:nvSpPr>
        <p:spPr>
          <a:xfrm>
            <a:off x="19266428"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1" name="object 61">
            <a:extLst>
              <a:ext uri="{FF2B5EF4-FFF2-40B4-BE49-F238E27FC236}">
                <a16:creationId xmlns:a16="http://schemas.microsoft.com/office/drawing/2014/main" id="{135BD532-1367-A1A9-6C58-2845D8336096}"/>
              </a:ext>
            </a:extLst>
          </p:cNvPr>
          <p:cNvSpPr/>
          <p:nvPr/>
        </p:nvSpPr>
        <p:spPr>
          <a:xfrm>
            <a:off x="19528201"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2" name="object 62">
            <a:extLst>
              <a:ext uri="{FF2B5EF4-FFF2-40B4-BE49-F238E27FC236}">
                <a16:creationId xmlns:a16="http://schemas.microsoft.com/office/drawing/2014/main" id="{E7AFEEB8-3429-B23B-459E-9E9E42F9755B}"/>
              </a:ext>
            </a:extLst>
          </p:cNvPr>
          <p:cNvSpPr/>
          <p:nvPr/>
        </p:nvSpPr>
        <p:spPr>
          <a:xfrm>
            <a:off x="19789973"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3" name="object 63">
            <a:extLst>
              <a:ext uri="{FF2B5EF4-FFF2-40B4-BE49-F238E27FC236}">
                <a16:creationId xmlns:a16="http://schemas.microsoft.com/office/drawing/2014/main" id="{E281DB2C-95CA-DE01-7AE4-B60D4E64E45B}"/>
              </a:ext>
            </a:extLst>
          </p:cNvPr>
          <p:cNvSpPr/>
          <p:nvPr/>
        </p:nvSpPr>
        <p:spPr>
          <a:xfrm>
            <a:off x="17957569"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4" name="object 64">
            <a:extLst>
              <a:ext uri="{FF2B5EF4-FFF2-40B4-BE49-F238E27FC236}">
                <a16:creationId xmlns:a16="http://schemas.microsoft.com/office/drawing/2014/main" id="{8C4F25EC-59E5-1463-A52B-FC8726C04899}"/>
              </a:ext>
            </a:extLst>
          </p:cNvPr>
          <p:cNvSpPr/>
          <p:nvPr/>
        </p:nvSpPr>
        <p:spPr>
          <a:xfrm>
            <a:off x="18219340"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5" name="object 65">
            <a:extLst>
              <a:ext uri="{FF2B5EF4-FFF2-40B4-BE49-F238E27FC236}">
                <a16:creationId xmlns:a16="http://schemas.microsoft.com/office/drawing/2014/main" id="{6F60CEBF-3BEE-C03A-C922-072BE274B600}"/>
              </a:ext>
            </a:extLst>
          </p:cNvPr>
          <p:cNvSpPr/>
          <p:nvPr/>
        </p:nvSpPr>
        <p:spPr>
          <a:xfrm>
            <a:off x="18481112"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6" name="object 66">
            <a:extLst>
              <a:ext uri="{FF2B5EF4-FFF2-40B4-BE49-F238E27FC236}">
                <a16:creationId xmlns:a16="http://schemas.microsoft.com/office/drawing/2014/main" id="{725A7D30-3D92-37F5-5764-69662B2B0EE9}"/>
              </a:ext>
            </a:extLst>
          </p:cNvPr>
          <p:cNvSpPr/>
          <p:nvPr/>
        </p:nvSpPr>
        <p:spPr>
          <a:xfrm>
            <a:off x="18742885"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7" name="object 67">
            <a:extLst>
              <a:ext uri="{FF2B5EF4-FFF2-40B4-BE49-F238E27FC236}">
                <a16:creationId xmlns:a16="http://schemas.microsoft.com/office/drawing/2014/main" id="{B422D562-BACD-8758-680F-D62783FB60CD}"/>
              </a:ext>
            </a:extLst>
          </p:cNvPr>
          <p:cNvSpPr/>
          <p:nvPr/>
        </p:nvSpPr>
        <p:spPr>
          <a:xfrm>
            <a:off x="19004657"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8" name="object 68">
            <a:extLst>
              <a:ext uri="{FF2B5EF4-FFF2-40B4-BE49-F238E27FC236}">
                <a16:creationId xmlns:a16="http://schemas.microsoft.com/office/drawing/2014/main" id="{0DFAADC2-AEE1-6998-804A-3712E89FE291}"/>
              </a:ext>
            </a:extLst>
          </p:cNvPr>
          <p:cNvSpPr/>
          <p:nvPr/>
        </p:nvSpPr>
        <p:spPr>
          <a:xfrm>
            <a:off x="19266428"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9" name="object 69">
            <a:extLst>
              <a:ext uri="{FF2B5EF4-FFF2-40B4-BE49-F238E27FC236}">
                <a16:creationId xmlns:a16="http://schemas.microsoft.com/office/drawing/2014/main" id="{168AE1C7-B924-70D7-DC9F-A1DB1457F151}"/>
              </a:ext>
            </a:extLst>
          </p:cNvPr>
          <p:cNvSpPr/>
          <p:nvPr/>
        </p:nvSpPr>
        <p:spPr>
          <a:xfrm>
            <a:off x="19528201"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70" name="object 70">
            <a:extLst>
              <a:ext uri="{FF2B5EF4-FFF2-40B4-BE49-F238E27FC236}">
                <a16:creationId xmlns:a16="http://schemas.microsoft.com/office/drawing/2014/main" id="{2701F3A9-93CD-8CF9-2619-8C98053838A4}"/>
              </a:ext>
            </a:extLst>
          </p:cNvPr>
          <p:cNvSpPr/>
          <p:nvPr/>
        </p:nvSpPr>
        <p:spPr>
          <a:xfrm>
            <a:off x="19789973"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75" name="CaixaDeTexto 74">
            <a:extLst>
              <a:ext uri="{FF2B5EF4-FFF2-40B4-BE49-F238E27FC236}">
                <a16:creationId xmlns:a16="http://schemas.microsoft.com/office/drawing/2014/main" id="{F728AFFC-F527-ED65-A950-5B9120883EF5}"/>
              </a:ext>
            </a:extLst>
          </p:cNvPr>
          <p:cNvSpPr txBox="1">
            <a:spLocks/>
          </p:cNvSpPr>
          <p:nvPr/>
        </p:nvSpPr>
        <p:spPr>
          <a:xfrm>
            <a:off x="1675694" y="1695193"/>
            <a:ext cx="17643439" cy="8894743"/>
          </a:xfrm>
          <a:prstGeom prst="rect">
            <a:avLst/>
          </a:prstGeom>
          <a:noFill/>
        </p:spPr>
        <p:txBody>
          <a:bodyPr wrap="square">
            <a:spAutoFit/>
          </a:bodyPr>
          <a:lstStyle/>
          <a:p>
            <a:pPr algn="just"/>
            <a:r>
              <a:rPr lang="pt-BR" sz="4400" dirty="0">
                <a:solidFill>
                  <a:schemeClr val="tx1">
                    <a:lumMod val="65000"/>
                    <a:lumOff val="35000"/>
                  </a:schemeClr>
                </a:solidFill>
                <a:latin typeface="+mj-lt"/>
                <a:cs typeface="Arial" panose="020B0604020202020204" pitchFamily="34" charset="0"/>
              </a:rPr>
              <a:t>Na internet, cada computador conectado à rede tem um endereço IP. Os endereços IP são atribuídos à interface de rede do computador, normalmente, às placas de rede.</a:t>
            </a:r>
          </a:p>
          <a:p>
            <a:pPr algn="just"/>
            <a:endParaRPr lang="pt-BR" sz="4400" dirty="0">
              <a:solidFill>
                <a:schemeClr val="tx1">
                  <a:lumMod val="65000"/>
                  <a:lumOff val="35000"/>
                </a:schemeClr>
              </a:solidFill>
              <a:latin typeface="+mj-lt"/>
              <a:cs typeface="Arial" panose="020B0604020202020204" pitchFamily="34" charset="0"/>
            </a:endParaRPr>
          </a:p>
          <a:p>
            <a:pPr algn="just"/>
            <a:r>
              <a:rPr lang="pt-BR" sz="4400" dirty="0">
                <a:solidFill>
                  <a:schemeClr val="tx1">
                    <a:lumMod val="65000"/>
                    <a:lumOff val="35000"/>
                  </a:schemeClr>
                </a:solidFill>
                <a:latin typeface="+mj-lt"/>
                <a:cs typeface="Arial" panose="020B0604020202020204" pitchFamily="34" charset="0"/>
              </a:rPr>
              <a:t>O endereçamento IP permite identificar um dispositivo pertencente a uma rede de computadores, esse número é exclusivo na rede onde esse dispositivo está inserido. </a:t>
            </a:r>
          </a:p>
          <a:p>
            <a:pPr algn="just"/>
            <a:endParaRPr lang="pt-BR" sz="4400" dirty="0">
              <a:solidFill>
                <a:schemeClr val="tx1">
                  <a:lumMod val="65000"/>
                  <a:lumOff val="35000"/>
                </a:schemeClr>
              </a:solidFill>
              <a:latin typeface="+mj-lt"/>
              <a:cs typeface="Arial" panose="020B0604020202020204" pitchFamily="34" charset="0"/>
            </a:endParaRPr>
          </a:p>
          <a:p>
            <a:pPr algn="just"/>
            <a:r>
              <a:rPr lang="pt-BR" sz="4400" dirty="0">
                <a:solidFill>
                  <a:schemeClr val="tx1">
                    <a:lumMod val="65000"/>
                    <a:lumOff val="35000"/>
                  </a:schemeClr>
                </a:solidFill>
                <a:latin typeface="+mj-lt"/>
                <a:cs typeface="Arial" panose="020B0604020202020204" pitchFamily="34" charset="0"/>
              </a:rPr>
              <a:t>O endereço IPv4 são constituídos por 32 bits, divididos em quatro octetos, em outras palavras, quatro seções de 08 bits, separados por pontos que formam o endereço IP na versão 4. Destes quatro octetos uma parte representa a rede enquanto outra representa a quantidade de computadores que podem estar presentes em cada rede. </a:t>
            </a:r>
          </a:p>
        </p:txBody>
      </p:sp>
      <p:sp>
        <p:nvSpPr>
          <p:cNvPr id="73" name="Título 78">
            <a:extLst>
              <a:ext uri="{FF2B5EF4-FFF2-40B4-BE49-F238E27FC236}">
                <a16:creationId xmlns:a16="http://schemas.microsoft.com/office/drawing/2014/main" id="{746F0A1E-A16B-5138-777D-59B28D47A032}"/>
              </a:ext>
            </a:extLst>
          </p:cNvPr>
          <p:cNvSpPr txBox="1">
            <a:spLocks/>
          </p:cNvSpPr>
          <p:nvPr/>
        </p:nvSpPr>
        <p:spPr>
          <a:xfrm>
            <a:off x="9251952" y="366335"/>
            <a:ext cx="1600195" cy="1015663"/>
          </a:xfrm>
          <a:prstGeom prst="rect">
            <a:avLst/>
          </a:prstGeom>
        </p:spPr>
        <p:txBody>
          <a:bodyPr wrap="square" lIns="0" tIns="0" rIns="0" bIns="0">
            <a:spAutoFit/>
          </a:bodyPr>
          <a:lstStyle>
            <a:lvl1pPr>
              <a:defRPr sz="6100" b="0" i="0">
                <a:solidFill>
                  <a:srgbClr val="333333"/>
                </a:solidFill>
                <a:latin typeface="Montserrat Light"/>
                <a:ea typeface="+mj-ea"/>
                <a:cs typeface="Montserrat Light"/>
              </a:defRPr>
            </a:lvl1pPr>
          </a:lstStyle>
          <a:p>
            <a:r>
              <a:rPr lang="pt-BR" sz="6600" b="1" kern="0" dirty="0">
                <a:solidFill>
                  <a:srgbClr val="C00000"/>
                </a:solidFill>
                <a:latin typeface="+mj-lt"/>
              </a:rPr>
              <a:t>IPv4</a:t>
            </a:r>
          </a:p>
        </p:txBody>
      </p:sp>
    </p:spTree>
    <p:extLst>
      <p:ext uri="{BB962C8B-B14F-4D97-AF65-F5344CB8AC3E}">
        <p14:creationId xmlns:p14="http://schemas.microsoft.com/office/powerpoint/2010/main" val="403343857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FFFF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Default Theme">
  <a:themeElements>
    <a:clrScheme name="Custom 6">
      <a:dk1>
        <a:srgbClr val="58585B"/>
      </a:dk1>
      <a:lt1>
        <a:srgbClr val="FFFFFF"/>
      </a:lt1>
      <a:dk2>
        <a:srgbClr val="58585B"/>
      </a:dk2>
      <a:lt2>
        <a:srgbClr val="81C569"/>
      </a:lt2>
      <a:accent1>
        <a:srgbClr val="004C69"/>
      </a:accent1>
      <a:accent2>
        <a:srgbClr val="9E0B0F"/>
      </a:accent2>
      <a:accent3>
        <a:srgbClr val="FFFFFF"/>
      </a:accent3>
      <a:accent4>
        <a:srgbClr val="367187"/>
      </a:accent4>
      <a:accent5>
        <a:srgbClr val="38C6F4"/>
      </a:accent5>
      <a:accent6>
        <a:srgbClr val="FBAB18"/>
      </a:accent6>
      <a:hlink>
        <a:srgbClr val="38C6F4"/>
      </a:hlink>
      <a:folHlink>
        <a:srgbClr val="81C569"/>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6A4D7"/>
        </a:solidFill>
        <a:ln>
          <a:noFill/>
        </a:ln>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ITE7_Chp1_Example-1" id="{4A20ED44-3835-F149-9AE4-C332C230E09E}" vid="{AFB5BC48-58F8-AD45-912F-AE2AD65EB694}"/>
    </a:ext>
  </a:extLst>
</a:theme>
</file>

<file path=ppt/theme/theme3.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o" ma:contentTypeID="0x0101001C1C1FFBC5B64943BE6D3064162973C9" ma:contentTypeVersion="13" ma:contentTypeDescription="Crie um novo documento." ma:contentTypeScope="" ma:versionID="40fa6b34c81f3a289ccbc7b1e1965271">
  <xsd:schema xmlns:xsd="http://www.w3.org/2001/XMLSchema" xmlns:xs="http://www.w3.org/2001/XMLSchema" xmlns:p="http://schemas.microsoft.com/office/2006/metadata/properties" xmlns:ns2="2bd5af90-2c43-4f56-be08-340e2f91aafd" xmlns:ns3="b9c37b37-d0ad-42a5-892e-3cb8fae6311e" targetNamespace="http://schemas.microsoft.com/office/2006/metadata/properties" ma:root="true" ma:fieldsID="8fc80ff9e100d70d9cbefb719233993e" ns2:_="" ns3:_="">
    <xsd:import namespace="2bd5af90-2c43-4f56-be08-340e2f91aafd"/>
    <xsd:import namespace="b9c37b37-d0ad-42a5-892e-3cb8fae6311e"/>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GenerationTime" minOccurs="0"/>
                <xsd:element ref="ns2:MediaServiceEventHashCode" minOccurs="0"/>
                <xsd:element ref="ns2:MediaServiceDateTaken" minOccurs="0"/>
                <xsd:element ref="ns2:MediaServiceOCR" minOccurs="0"/>
                <xsd:element ref="ns2:MediaServiceAutoKeyPoints" minOccurs="0"/>
                <xsd:element ref="ns2:MediaServiceKeyPoints" minOccurs="0"/>
                <xsd:element ref="ns2:MediaServiceLocation" minOccurs="0"/>
                <xsd:element ref="ns3:SharedWithUsers" minOccurs="0"/>
                <xsd:element ref="ns3:SharedWithDetails"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bd5af90-2c43-4f56-be08-340e2f91aaf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DateTaken" ma:index="13" nillable="true" ma:displayName="MediaServiceDateTaken" ma:hidden="true" ma:internalName="MediaServiceDateTaken"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7" nillable="true" ma:displayName="Location" ma:internalName="MediaServiceLocatio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b9c37b37-d0ad-42a5-892e-3cb8fae6311e" elementFormDefault="qualified">
    <xsd:import namespace="http://schemas.microsoft.com/office/2006/documentManagement/types"/>
    <xsd:import namespace="http://schemas.microsoft.com/office/infopath/2007/PartnerControls"/>
    <xsd:element name="SharedWithUsers" ma:index="18" nillable="true" ma:displayName="Compartilhado com"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Detalhes de Compartilhado Com"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ú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EDE43EA8-E4F7-4FB4-A903-CFCDB99F076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bd5af90-2c43-4f56-be08-340e2f91aafd"/>
    <ds:schemaRef ds:uri="b9c37b37-d0ad-42a5-892e-3cb8fae6311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5F35E67-04E6-4922-B19E-6681FBF95DE2}">
  <ds:schemaRefs>
    <ds:schemaRef ds:uri="http://schemas.microsoft.com/sharepoint/v3/contenttype/forms"/>
  </ds:schemaRefs>
</ds:datastoreItem>
</file>

<file path=customXml/itemProps3.xml><?xml version="1.0" encoding="utf-8"?>
<ds:datastoreItem xmlns:ds="http://schemas.openxmlformats.org/officeDocument/2006/customXml" ds:itemID="{AAA42D19-56A1-4D0B-AB84-67451006DC5A}">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
  <TotalTime>5425</TotalTime>
  <Words>2617</Words>
  <Application>Microsoft Office PowerPoint</Application>
  <PresentationFormat>Personalizar</PresentationFormat>
  <Paragraphs>159</Paragraphs>
  <Slides>32</Slides>
  <Notes>27</Notes>
  <HiddenSlides>0</HiddenSlides>
  <MMClips>0</MMClips>
  <ScaleCrop>false</ScaleCrop>
  <HeadingPairs>
    <vt:vector size="6" baseType="variant">
      <vt:variant>
        <vt:lpstr>Fontes usadas</vt:lpstr>
      </vt:variant>
      <vt:variant>
        <vt:i4>6</vt:i4>
      </vt:variant>
      <vt:variant>
        <vt:lpstr>Tema</vt:lpstr>
      </vt:variant>
      <vt:variant>
        <vt:i4>2</vt:i4>
      </vt:variant>
      <vt:variant>
        <vt:lpstr>Títulos de slides</vt:lpstr>
      </vt:variant>
      <vt:variant>
        <vt:i4>32</vt:i4>
      </vt:variant>
    </vt:vector>
  </HeadingPairs>
  <TitlesOfParts>
    <vt:vector size="40" baseType="lpstr">
      <vt:lpstr>Montserrat</vt:lpstr>
      <vt:lpstr>Aptos Black</vt:lpstr>
      <vt:lpstr>Calibri</vt:lpstr>
      <vt:lpstr>Montserrat Light</vt:lpstr>
      <vt:lpstr>Arial </vt:lpstr>
      <vt:lpstr>Arial</vt:lpstr>
      <vt:lpstr>Office Theme</vt:lpstr>
      <vt:lpstr>Default Theme</vt:lpstr>
      <vt:lpstr>Apresentação do PowerPoint</vt:lpstr>
      <vt:lpstr>Apresentação do PowerPoint</vt:lpstr>
      <vt:lpstr>Camada de Rede – Protocolo IP</vt:lpstr>
      <vt:lpstr>Camada de Rede – Protocolo IP</vt:lpstr>
      <vt:lpstr>Camada de Rede – Protocolo IP</vt:lpstr>
      <vt:lpstr>Apresentação do PowerPoint</vt:lpstr>
      <vt:lpstr>Camada de Rede – Cabeçalho</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Conf. Manual IP</vt:lpstr>
      <vt:lpstr>Conf. Automático IP</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template_ppt_senaisp</dc:title>
  <dc:creator>carlos</dc:creator>
  <cp:lastModifiedBy>Jose Mateus Ramiris</cp:lastModifiedBy>
  <cp:revision>72</cp:revision>
  <dcterms:created xsi:type="dcterms:W3CDTF">2021-08-24T16:20:14Z</dcterms:created>
  <dcterms:modified xsi:type="dcterms:W3CDTF">2024-03-13T19:44:15Z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2021-08-24T00:00:00Z</vt:filetime>
  </property>
  <property fmtid="{D5CDD505-2E9C-101B-9397-08002B2CF9AE}" pid="3" name="Creator">
    <vt:lpwstr>Adobe Illustrator 25.2 (Windows)</vt:lpwstr>
  </property>
  <property fmtid="{D5CDD505-2E9C-101B-9397-08002B2CF9AE}" pid="4" name="LastSaved">
    <vt:filetime>2021-08-24T00:00:00Z</vt:filetime>
  </property>
  <property fmtid="{D5CDD505-2E9C-101B-9397-08002B2CF9AE}" pid="5" name="ContentTypeId">
    <vt:lpwstr>0x0101001C1C1FFBC5B64943BE6D3064162973C9</vt:lpwstr>
  </property>
</Properties>
</file>